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embeddedFontLst>
    <p:embeddedFont>
      <p:font typeface="Century Gothic" panose="020B050202020202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g4+j3gZWJQ8Re2UY7at4Q2qexfz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3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B03744-DE43-4DC5-B0BE-161F51B60C90}">
  <a:tblStyle styleId="{98B03744-DE43-4DC5-B0BE-161F51B60C90}"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5"/>
    <p:restoredTop sz="94625"/>
  </p:normalViewPr>
  <p:slideViewPr>
    <p:cSldViewPr snapToGrid="0" snapToObjects="1">
      <p:cViewPr varScale="1">
        <p:scale>
          <a:sx n="95" d="100"/>
          <a:sy n="95" d="100"/>
        </p:scale>
        <p:origin x="58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30</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5"/>
        <p:cNvGrpSpPr/>
        <p:nvPr/>
      </p:nvGrpSpPr>
      <p:grpSpPr>
        <a:xfrm>
          <a:off x="0" y="0"/>
          <a:ext cx="0" cy="0"/>
          <a:chOff x="0" y="0"/>
          <a:chExt cx="0" cy="0"/>
        </a:xfrm>
      </p:grpSpPr>
      <p:pic>
        <p:nvPicPr>
          <p:cNvPr id="16" name="Google Shape;16;p32" descr="Background pattern&#10;&#10;Description automatically generated"/>
          <p:cNvPicPr preferRelativeResize="0"/>
          <p:nvPr/>
        </p:nvPicPr>
        <p:blipFill rotWithShape="1">
          <a:blip r:embed="rId2">
            <a:alphaModFix/>
          </a:blip>
          <a:srcRect/>
          <a:stretch/>
        </p:blipFill>
        <p:spPr>
          <a:xfrm rot="10800000">
            <a:off x="0" y="0"/>
            <a:ext cx="12192000" cy="6858000"/>
          </a:xfrm>
          <a:prstGeom prst="rect">
            <a:avLst/>
          </a:prstGeom>
          <a:noFill/>
          <a:ln>
            <a:noFill/>
          </a:ln>
        </p:spPr>
      </p:pic>
      <p:sp>
        <p:nvSpPr>
          <p:cNvPr id="17" name="Google Shape;17;p32"/>
          <p:cNvSpPr txBox="1">
            <a:spLocks noGrp="1"/>
          </p:cNvSpPr>
          <p:nvPr>
            <p:ph type="body" idx="1"/>
          </p:nvPr>
        </p:nvSpPr>
        <p:spPr>
          <a:xfrm>
            <a:off x="4687018" y="4120695"/>
            <a:ext cx="6033085" cy="578580"/>
          </a:xfrm>
          <a:prstGeom prst="rect">
            <a:avLst/>
          </a:prstGeom>
          <a:noFill/>
          <a:ln>
            <a:noFill/>
          </a:ln>
        </p:spPr>
        <p:txBody>
          <a:bodyPr spcFirstLastPara="1" wrap="square" lIns="0" tIns="45700" rIns="91425" bIns="45700" anchor="t" anchorCtr="0">
            <a:spAutoFit/>
          </a:bodyPr>
          <a:lstStyle>
            <a:lvl1pPr marL="457200" marR="0" lvl="0" indent="-228600" algn="l">
              <a:lnSpc>
                <a:spcPct val="90000"/>
              </a:lnSpc>
              <a:spcBef>
                <a:spcPts val="1200"/>
              </a:spcBef>
              <a:spcAft>
                <a:spcPts val="0"/>
              </a:spcAft>
              <a:buClr>
                <a:schemeClr val="lt2"/>
              </a:buClr>
              <a:buSzPts val="2000"/>
              <a:buFont typeface="Arial"/>
              <a:buNone/>
              <a:defRPr sz="2400" b="0" i="0" u="none" strike="noStrike" cap="none">
                <a:solidFill>
                  <a:schemeClr val="lt1"/>
                </a:solidFill>
                <a:latin typeface="Arial"/>
                <a:ea typeface="Arial"/>
                <a:cs typeface="Arial"/>
                <a:sym typeface="Arial"/>
              </a:defRPr>
            </a:lvl1pPr>
            <a:lvl2pPr marL="914400" marR="0" lvl="1" indent="-228600" algn="l">
              <a:lnSpc>
                <a:spcPct val="90000"/>
              </a:lnSpc>
              <a:spcBef>
                <a:spcPts val="600"/>
              </a:spcBef>
              <a:spcAft>
                <a:spcPts val="0"/>
              </a:spcAft>
              <a:buClr>
                <a:srgbClr val="8D8E8E"/>
              </a:buClr>
              <a:buSzPts val="1800"/>
              <a:buFont typeface="Arial"/>
              <a:buNone/>
              <a:defRPr sz="2160" b="0" i="0" u="none" strike="noStrike" cap="none">
                <a:solidFill>
                  <a:srgbClr val="8D8E8E"/>
                </a:solidFill>
                <a:latin typeface="Century Gothic"/>
                <a:ea typeface="Century Gothic"/>
                <a:cs typeface="Century Gothic"/>
                <a:sym typeface="Century Gothic"/>
              </a:defRPr>
            </a:lvl2pPr>
            <a:lvl3pPr marL="1371600" marR="0" lvl="2" indent="-228600" algn="l">
              <a:lnSpc>
                <a:spcPct val="90000"/>
              </a:lnSpc>
              <a:spcBef>
                <a:spcPts val="600"/>
              </a:spcBef>
              <a:spcAft>
                <a:spcPts val="0"/>
              </a:spcAft>
              <a:buClr>
                <a:srgbClr val="8D8E8E"/>
              </a:buClr>
              <a:buSzPts val="1600"/>
              <a:buFont typeface="Arial"/>
              <a:buNone/>
              <a:defRPr sz="1920" b="0" i="0" u="none" strike="noStrike" cap="none">
                <a:solidFill>
                  <a:srgbClr val="8D8E8E"/>
                </a:solidFill>
                <a:latin typeface="Century Gothic"/>
                <a:ea typeface="Century Gothic"/>
                <a:cs typeface="Century Gothic"/>
                <a:sym typeface="Century Gothic"/>
              </a:defRPr>
            </a:lvl3pPr>
            <a:lvl4pPr marL="1828800" marR="0" lvl="3" indent="-228600" algn="l">
              <a:lnSpc>
                <a:spcPct val="90000"/>
              </a:lnSpc>
              <a:spcBef>
                <a:spcPts val="600"/>
              </a:spcBef>
              <a:spcAft>
                <a:spcPts val="0"/>
              </a:spcAft>
              <a:buClr>
                <a:srgbClr val="8D8E8E"/>
              </a:buClr>
              <a:buSzPts val="1400"/>
              <a:buFont typeface="Arial"/>
              <a:buNone/>
              <a:defRPr sz="1679" b="0" i="0" u="none" strike="noStrike" cap="none">
                <a:solidFill>
                  <a:srgbClr val="8D8E8E"/>
                </a:solidFill>
                <a:latin typeface="Century Gothic"/>
                <a:ea typeface="Century Gothic"/>
                <a:cs typeface="Century Gothic"/>
                <a:sym typeface="Century Gothic"/>
              </a:defRPr>
            </a:lvl4pPr>
            <a:lvl5pPr marL="2286000" marR="0" lvl="4" indent="-228600" algn="l">
              <a:lnSpc>
                <a:spcPct val="90000"/>
              </a:lnSpc>
              <a:spcBef>
                <a:spcPts val="600"/>
              </a:spcBef>
              <a:spcAft>
                <a:spcPts val="0"/>
              </a:spcAft>
              <a:buClr>
                <a:srgbClr val="8D8E8E"/>
              </a:buClr>
              <a:buSzPts val="1400"/>
              <a:buFont typeface="Arial"/>
              <a:buNone/>
              <a:defRPr sz="1679" b="0" i="0" u="none" strike="noStrike" cap="none">
                <a:solidFill>
                  <a:srgbClr val="8D8E8E"/>
                </a:solidFill>
                <a:latin typeface="Century Gothic"/>
                <a:ea typeface="Century Gothic"/>
                <a:cs typeface="Century Gothic"/>
                <a:sym typeface="Century Gothic"/>
              </a:defRPr>
            </a:lvl5pPr>
            <a:lvl6pPr marL="2743200" marR="0" lvl="5" indent="-228600" algn="l">
              <a:lnSpc>
                <a:spcPct val="90000"/>
              </a:lnSpc>
              <a:spcBef>
                <a:spcPts val="600"/>
              </a:spcBef>
              <a:spcAft>
                <a:spcPts val="0"/>
              </a:spcAft>
              <a:buClr>
                <a:srgbClr val="8D8E8E"/>
              </a:buClr>
              <a:buSzPts val="1400"/>
              <a:buFont typeface="Arial"/>
              <a:buNone/>
              <a:defRPr sz="1679" b="0" i="0" u="none" strike="noStrike" cap="none">
                <a:solidFill>
                  <a:srgbClr val="8D8E8E"/>
                </a:solidFill>
                <a:latin typeface="Century Gothic"/>
                <a:ea typeface="Century Gothic"/>
                <a:cs typeface="Century Gothic"/>
                <a:sym typeface="Century Gothic"/>
              </a:defRPr>
            </a:lvl6pPr>
            <a:lvl7pPr marL="3200400" marR="0" lvl="6" indent="-228600" algn="l">
              <a:lnSpc>
                <a:spcPct val="90000"/>
              </a:lnSpc>
              <a:spcBef>
                <a:spcPts val="600"/>
              </a:spcBef>
              <a:spcAft>
                <a:spcPts val="0"/>
              </a:spcAft>
              <a:buClr>
                <a:srgbClr val="8D8E8E"/>
              </a:buClr>
              <a:buSzPts val="1400"/>
              <a:buFont typeface="Arial"/>
              <a:buNone/>
              <a:defRPr sz="1679" b="0" i="0" u="none" strike="noStrike" cap="none">
                <a:solidFill>
                  <a:srgbClr val="8D8E8E"/>
                </a:solidFill>
                <a:latin typeface="Century Gothic"/>
                <a:ea typeface="Century Gothic"/>
                <a:cs typeface="Century Gothic"/>
                <a:sym typeface="Century Gothic"/>
              </a:defRPr>
            </a:lvl7pPr>
            <a:lvl8pPr marL="3657600" marR="0" lvl="7" indent="-228600" algn="l">
              <a:lnSpc>
                <a:spcPct val="90000"/>
              </a:lnSpc>
              <a:spcBef>
                <a:spcPts val="600"/>
              </a:spcBef>
              <a:spcAft>
                <a:spcPts val="0"/>
              </a:spcAft>
              <a:buClr>
                <a:srgbClr val="8D8E8E"/>
              </a:buClr>
              <a:buSzPts val="1400"/>
              <a:buFont typeface="Arial"/>
              <a:buNone/>
              <a:defRPr sz="1679" b="0" i="0" u="none" strike="noStrike" cap="none">
                <a:solidFill>
                  <a:srgbClr val="8D8E8E"/>
                </a:solidFill>
                <a:latin typeface="Century Gothic"/>
                <a:ea typeface="Century Gothic"/>
                <a:cs typeface="Century Gothic"/>
                <a:sym typeface="Century Gothic"/>
              </a:defRPr>
            </a:lvl8pPr>
            <a:lvl9pPr marL="4114800" marR="0" lvl="8" indent="-228600" algn="l">
              <a:lnSpc>
                <a:spcPct val="90000"/>
              </a:lnSpc>
              <a:spcBef>
                <a:spcPts val="600"/>
              </a:spcBef>
              <a:spcAft>
                <a:spcPts val="0"/>
              </a:spcAft>
              <a:buClr>
                <a:srgbClr val="8D8E8E"/>
              </a:buClr>
              <a:buSzPts val="1400"/>
              <a:buFont typeface="Arial"/>
              <a:buNone/>
              <a:defRPr sz="1679" b="0" i="0" u="none" strike="noStrike" cap="none">
                <a:solidFill>
                  <a:srgbClr val="8D8E8E"/>
                </a:solidFill>
                <a:latin typeface="Century Gothic"/>
                <a:ea typeface="Century Gothic"/>
                <a:cs typeface="Century Gothic"/>
                <a:sym typeface="Century Gothic"/>
              </a:defRPr>
            </a:lvl9pPr>
          </a:lstStyle>
          <a:p>
            <a:endParaRPr/>
          </a:p>
        </p:txBody>
      </p:sp>
      <p:pic>
        <p:nvPicPr>
          <p:cNvPr id="18" name="Google Shape;18;p32" descr="Logo&#10;&#10;Description automatically generated"/>
          <p:cNvPicPr preferRelativeResize="0"/>
          <p:nvPr/>
        </p:nvPicPr>
        <p:blipFill rotWithShape="1">
          <a:blip r:embed="rId3">
            <a:alphaModFix/>
          </a:blip>
          <a:srcRect/>
          <a:stretch/>
        </p:blipFill>
        <p:spPr>
          <a:xfrm>
            <a:off x="4961289" y="3287856"/>
            <a:ext cx="4854259" cy="70424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
                                            <p:txEl>
                                              <p:pRg st="1" end="1"/>
                                            </p:txEl>
                                          </p:spTgt>
                                        </p:tgtEl>
                                        <p:attrNameLst>
                                          <p:attrName>style.visibility</p:attrName>
                                        </p:attrNameLst>
                                      </p:cBhvr>
                                      <p:to>
                                        <p:strVal val="visible"/>
                                      </p:to>
                                    </p:set>
                                    <p:animEffect transition="in" filter="fade">
                                      <p:cBhvr>
                                        <p:cTn id="10" dur="500"/>
                                        <p:tgtEl>
                                          <p:spTgt spid="1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xEl>
                                              <p:pRg st="2" end="2"/>
                                            </p:txEl>
                                          </p:spTgt>
                                        </p:tgtEl>
                                        <p:attrNameLst>
                                          <p:attrName>style.visibility</p:attrName>
                                        </p:attrNameLst>
                                      </p:cBhvr>
                                      <p:to>
                                        <p:strVal val="visible"/>
                                      </p:to>
                                    </p:set>
                                    <p:animEffect transition="in" filter="fade">
                                      <p:cBhvr>
                                        <p:cTn id="13" dur="500"/>
                                        <p:tgtEl>
                                          <p:spTgt spid="1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xEl>
                                              <p:pRg st="3" end="3"/>
                                            </p:txEl>
                                          </p:spTgt>
                                        </p:tgtEl>
                                        <p:attrNameLst>
                                          <p:attrName>style.visibility</p:attrName>
                                        </p:attrNameLst>
                                      </p:cBhvr>
                                      <p:to>
                                        <p:strVal val="visible"/>
                                      </p:to>
                                    </p:set>
                                    <p:animEffect transition="in" filter="fade">
                                      <p:cBhvr>
                                        <p:cTn id="16" dur="500"/>
                                        <p:tgtEl>
                                          <p:spTgt spid="1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xEl>
                                              <p:pRg st="4" end="4"/>
                                            </p:txEl>
                                          </p:spTgt>
                                        </p:tgtEl>
                                        <p:attrNameLst>
                                          <p:attrName>style.visibility</p:attrName>
                                        </p:attrNameLst>
                                      </p:cBhvr>
                                      <p:to>
                                        <p:strVal val="visible"/>
                                      </p:to>
                                    </p:set>
                                    <p:animEffect transition="in" filter="fade">
                                      <p:cBhvr>
                                        <p:cTn id="19" dur="500"/>
                                        <p:tgtEl>
                                          <p:spTgt spid="17">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xEl>
                                              <p:pRg st="5" end="5"/>
                                            </p:txEl>
                                          </p:spTgt>
                                        </p:tgtEl>
                                        <p:attrNameLst>
                                          <p:attrName>style.visibility</p:attrName>
                                        </p:attrNameLst>
                                      </p:cBhvr>
                                      <p:to>
                                        <p:strVal val="visible"/>
                                      </p:to>
                                    </p:set>
                                    <p:animEffect transition="in" filter="fade">
                                      <p:cBhvr>
                                        <p:cTn id="22" dur="500"/>
                                        <p:tgtEl>
                                          <p:spTgt spid="17">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7">
                                            <p:txEl>
                                              <p:pRg st="6" end="6"/>
                                            </p:txEl>
                                          </p:spTgt>
                                        </p:tgtEl>
                                        <p:attrNameLst>
                                          <p:attrName>style.visibility</p:attrName>
                                        </p:attrNameLst>
                                      </p:cBhvr>
                                      <p:to>
                                        <p:strVal val="visible"/>
                                      </p:to>
                                    </p:set>
                                    <p:animEffect transition="in" filter="fade">
                                      <p:cBhvr>
                                        <p:cTn id="25" dur="500"/>
                                        <p:tgtEl>
                                          <p:spTgt spid="17">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7">
                                            <p:txEl>
                                              <p:pRg st="7" end="7"/>
                                            </p:txEl>
                                          </p:spTgt>
                                        </p:tgtEl>
                                        <p:attrNameLst>
                                          <p:attrName>style.visibility</p:attrName>
                                        </p:attrNameLst>
                                      </p:cBhvr>
                                      <p:to>
                                        <p:strVal val="visible"/>
                                      </p:to>
                                    </p:set>
                                    <p:animEffect transition="in" filter="fade">
                                      <p:cBhvr>
                                        <p:cTn id="28" dur="500"/>
                                        <p:tgtEl>
                                          <p:spTgt spid="17">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7">
                                            <p:txEl>
                                              <p:pRg st="8" end="8"/>
                                            </p:txEl>
                                          </p:spTgt>
                                        </p:tgtEl>
                                        <p:attrNameLst>
                                          <p:attrName>style.visibility</p:attrName>
                                        </p:attrNameLst>
                                      </p:cBhvr>
                                      <p:to>
                                        <p:strVal val="visible"/>
                                      </p:to>
                                    </p:set>
                                    <p:animEffect transition="in" filter="fade">
                                      <p:cBhvr>
                                        <p:cTn id="31" dur="500"/>
                                        <p:tgtEl>
                                          <p:spTgt spid="1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6"/>
        <p:cNvGrpSpPr/>
        <p:nvPr/>
      </p:nvGrpSpPr>
      <p:grpSpPr>
        <a:xfrm>
          <a:off x="0" y="0"/>
          <a:ext cx="0" cy="0"/>
          <a:chOff x="0" y="0"/>
          <a:chExt cx="0" cy="0"/>
        </a:xfrm>
      </p:grpSpPr>
      <p:sp>
        <p:nvSpPr>
          <p:cNvPr id="57" name="Google Shape;57;p4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4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9" name="Google Shape;59;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Arial"/>
                <a:ea typeface="Arial"/>
                <a:cs typeface="Arial"/>
                <a:sym typeface="Arial"/>
              </a:defRPr>
            </a:lvl1pPr>
            <a:lvl2pPr marL="0" lvl="1" indent="0" algn="r">
              <a:spcBef>
                <a:spcPts val="0"/>
              </a:spcBef>
              <a:buNone/>
              <a:defRPr sz="1200" b="0" i="0" u="none" strike="noStrike" cap="none">
                <a:solidFill>
                  <a:srgbClr val="888888"/>
                </a:solidFill>
                <a:latin typeface="Arial"/>
                <a:ea typeface="Arial"/>
                <a:cs typeface="Arial"/>
                <a:sym typeface="Arial"/>
              </a:defRPr>
            </a:lvl2pPr>
            <a:lvl3pPr marL="0" lvl="2" indent="0" algn="r">
              <a:spcBef>
                <a:spcPts val="0"/>
              </a:spcBef>
              <a:buNone/>
              <a:defRPr sz="1200" b="0" i="0" u="none" strike="noStrike" cap="none">
                <a:solidFill>
                  <a:srgbClr val="888888"/>
                </a:solidFill>
                <a:latin typeface="Arial"/>
                <a:ea typeface="Arial"/>
                <a:cs typeface="Arial"/>
                <a:sym typeface="Arial"/>
              </a:defRPr>
            </a:lvl3pPr>
            <a:lvl4pPr marL="0" lvl="3" indent="0" algn="r">
              <a:spcBef>
                <a:spcPts val="0"/>
              </a:spcBef>
              <a:buNone/>
              <a:defRPr sz="1200" b="0" i="0" u="none" strike="noStrike" cap="none">
                <a:solidFill>
                  <a:srgbClr val="888888"/>
                </a:solidFill>
                <a:latin typeface="Arial"/>
                <a:ea typeface="Arial"/>
                <a:cs typeface="Arial"/>
                <a:sym typeface="Arial"/>
              </a:defRPr>
            </a:lvl4pPr>
            <a:lvl5pPr marL="0" lvl="4" indent="0" algn="r">
              <a:spcBef>
                <a:spcPts val="0"/>
              </a:spcBef>
              <a:buNone/>
              <a:defRPr sz="1200" b="0" i="0" u="none" strike="noStrike" cap="none">
                <a:solidFill>
                  <a:srgbClr val="888888"/>
                </a:solidFill>
                <a:latin typeface="Arial"/>
                <a:ea typeface="Arial"/>
                <a:cs typeface="Arial"/>
                <a:sym typeface="Arial"/>
              </a:defRPr>
            </a:lvl5pPr>
            <a:lvl6pPr marL="0" lvl="5" indent="0" algn="r">
              <a:spcBef>
                <a:spcPts val="0"/>
              </a:spcBef>
              <a:buNone/>
              <a:defRPr sz="1200" b="0" i="0" u="none" strike="noStrike" cap="none">
                <a:solidFill>
                  <a:srgbClr val="888888"/>
                </a:solidFill>
                <a:latin typeface="Arial"/>
                <a:ea typeface="Arial"/>
                <a:cs typeface="Arial"/>
                <a:sym typeface="Arial"/>
              </a:defRPr>
            </a:lvl6pPr>
            <a:lvl7pPr marL="0" lvl="6" indent="0" algn="r">
              <a:spcBef>
                <a:spcPts val="0"/>
              </a:spcBef>
              <a:buNone/>
              <a:defRPr sz="1200" b="0" i="0" u="none" strike="noStrike" cap="none">
                <a:solidFill>
                  <a:srgbClr val="888888"/>
                </a:solidFill>
                <a:latin typeface="Arial"/>
                <a:ea typeface="Arial"/>
                <a:cs typeface="Arial"/>
                <a:sym typeface="Arial"/>
              </a:defRPr>
            </a:lvl7pPr>
            <a:lvl8pPr marL="0" lvl="7" indent="0" algn="r">
              <a:spcBef>
                <a:spcPts val="0"/>
              </a:spcBef>
              <a:buNone/>
              <a:defRPr sz="1200" b="0" i="0" u="none" strike="noStrike" cap="none">
                <a:solidFill>
                  <a:srgbClr val="888888"/>
                </a:solidFill>
                <a:latin typeface="Arial"/>
                <a:ea typeface="Arial"/>
                <a:cs typeface="Arial"/>
                <a:sym typeface="Arial"/>
              </a:defRPr>
            </a:lvl8pPr>
            <a:lvl9pPr marL="0" lvl="8" indent="0" algn="r">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2"/>
        <p:cNvGrpSpPr/>
        <p:nvPr/>
      </p:nvGrpSpPr>
      <p:grpSpPr>
        <a:xfrm>
          <a:off x="0" y="0"/>
          <a:ext cx="0" cy="0"/>
          <a:chOff x="0" y="0"/>
          <a:chExt cx="0" cy="0"/>
        </a:xfrm>
      </p:grpSpPr>
      <p:sp>
        <p:nvSpPr>
          <p:cNvPr id="63" name="Google Shape;63;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4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4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9"/>
        <p:cNvGrpSpPr/>
        <p:nvPr/>
      </p:nvGrpSpPr>
      <p:grpSpPr>
        <a:xfrm>
          <a:off x="0" y="0"/>
          <a:ext cx="0" cy="0"/>
          <a:chOff x="0" y="0"/>
          <a:chExt cx="0" cy="0"/>
        </a:xfrm>
      </p:grpSpPr>
      <p:sp>
        <p:nvSpPr>
          <p:cNvPr id="70" name="Google Shape;70;p4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4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2" name="Google Shape;72;p4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4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4" name="Google Shape;74;p4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
        <p:cNvGrpSpPr/>
        <p:nvPr/>
      </p:nvGrpSpPr>
      <p:grpSpPr>
        <a:xfrm>
          <a:off x="0" y="0"/>
          <a:ext cx="0" cy="0"/>
          <a:chOff x="0" y="0"/>
          <a:chExt cx="0" cy="0"/>
        </a:xfrm>
      </p:grpSpPr>
      <p:sp>
        <p:nvSpPr>
          <p:cNvPr id="79" name="Google Shape;7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3"/>
        <p:cNvGrpSpPr/>
        <p:nvPr/>
      </p:nvGrpSpPr>
      <p:grpSpPr>
        <a:xfrm>
          <a:off x="0" y="0"/>
          <a:ext cx="0" cy="0"/>
          <a:chOff x="0" y="0"/>
          <a:chExt cx="0" cy="0"/>
        </a:xfrm>
      </p:grpSpPr>
      <p:sp>
        <p:nvSpPr>
          <p:cNvPr id="84" name="Google Shape;84;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7"/>
        <p:cNvGrpSpPr/>
        <p:nvPr/>
      </p:nvGrpSpPr>
      <p:grpSpPr>
        <a:xfrm>
          <a:off x="0" y="0"/>
          <a:ext cx="0" cy="0"/>
          <a:chOff x="0" y="0"/>
          <a:chExt cx="0" cy="0"/>
        </a:xfrm>
      </p:grpSpPr>
      <p:sp>
        <p:nvSpPr>
          <p:cNvPr id="88" name="Google Shape;88;p4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4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0" name="Google Shape;90;p4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1" name="Google Shape;91;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94"/>
        <p:cNvGrpSpPr/>
        <p:nvPr/>
      </p:nvGrpSpPr>
      <p:grpSpPr>
        <a:xfrm>
          <a:off x="0" y="0"/>
          <a:ext cx="0" cy="0"/>
          <a:chOff x="0" y="0"/>
          <a:chExt cx="0" cy="0"/>
        </a:xfrm>
      </p:grpSpPr>
      <p:sp>
        <p:nvSpPr>
          <p:cNvPr id="95" name="Google Shape;95;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aphicFrame>
        <p:nvGraphicFramePr>
          <p:cNvPr id="96" name="Google Shape;96;p47"/>
          <p:cNvGraphicFramePr/>
          <p:nvPr/>
        </p:nvGraphicFramePr>
        <p:xfrm>
          <a:off x="838200" y="2055388"/>
          <a:ext cx="3000000" cy="3000000"/>
        </p:xfrm>
        <a:graphic>
          <a:graphicData uri="http://schemas.openxmlformats.org/drawingml/2006/table">
            <a:tbl>
              <a:tblPr firstRow="1" bandRow="1">
                <a:noFill/>
                <a:tableStyleId>{98B03744-DE43-4DC5-B0BE-161F51B60C90}</a:tableStyleId>
              </a:tblPr>
              <a:tblGrid>
                <a:gridCol w="5402575">
                  <a:extLst>
                    <a:ext uri="{9D8B030D-6E8A-4147-A177-3AD203B41FA5}">
                      <a16:colId xmlns:a16="http://schemas.microsoft.com/office/drawing/2014/main" val="20000"/>
                    </a:ext>
                  </a:extLst>
                </a:gridCol>
                <a:gridCol w="5402575">
                  <a:extLst>
                    <a:ext uri="{9D8B030D-6E8A-4147-A177-3AD203B41FA5}">
                      <a16:colId xmlns:a16="http://schemas.microsoft.com/office/drawing/2014/main" val="20001"/>
                    </a:ext>
                  </a:extLst>
                </a:gridCol>
              </a:tblGrid>
              <a:tr h="1433125">
                <a:tc>
                  <a:txBody>
                    <a:bodyPr/>
                    <a:lstStyle/>
                    <a:p>
                      <a:pPr marL="0" marR="0" lvl="0" indent="0" algn="l" rtl="0">
                        <a:lnSpc>
                          <a:spcPct val="115000"/>
                        </a:lnSpc>
                        <a:spcBef>
                          <a:spcPts val="0"/>
                        </a:spcBef>
                        <a:spcAft>
                          <a:spcPts val="0"/>
                        </a:spcAft>
                        <a:buClr>
                          <a:schemeClr val="dk1"/>
                        </a:buClr>
                        <a:buSzPts val="1800"/>
                        <a:buFont typeface="Calibri"/>
                        <a:buNone/>
                      </a:pPr>
                      <a:endParaRPr sz="1800" b="0" i="0">
                        <a:solidFill>
                          <a:schemeClr val="dk2"/>
                        </a:solidFill>
                        <a:latin typeface="Arial"/>
                        <a:ea typeface="Arial"/>
                        <a:cs typeface="Arial"/>
                        <a:sym typeface="Arial"/>
                      </a:endParaRPr>
                    </a:p>
                  </a:txBody>
                  <a:tcPr marL="216000" marR="216000" marT="216000" marB="2160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EECEF"/>
                    </a:solidFill>
                  </a:tcPr>
                </a:tc>
                <a:tc>
                  <a:txBody>
                    <a:bodyPr/>
                    <a:lstStyle/>
                    <a:p>
                      <a:pPr marL="0" marR="0" lvl="0" indent="0" algn="l" rtl="0">
                        <a:spcBef>
                          <a:spcPts val="0"/>
                        </a:spcBef>
                        <a:spcAft>
                          <a:spcPts val="0"/>
                        </a:spcAft>
                        <a:buNone/>
                      </a:pPr>
                      <a:endParaRPr sz="1800" b="0">
                        <a:solidFill>
                          <a:schemeClr val="dk2"/>
                        </a:solidFill>
                        <a:latin typeface="Arial"/>
                        <a:ea typeface="Arial"/>
                        <a:cs typeface="Arial"/>
                        <a:sym typeface="Arial"/>
                      </a:endParaRPr>
                    </a:p>
                  </a:txBody>
                  <a:tcPr marL="216000" marR="216000" marT="216000" marB="2160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433125">
                <a:tc>
                  <a:txBody>
                    <a:bodyPr/>
                    <a:lstStyle/>
                    <a:p>
                      <a:pPr marL="0" marR="0" lvl="0" indent="0" algn="l" rtl="0">
                        <a:spcBef>
                          <a:spcPts val="0"/>
                        </a:spcBef>
                        <a:spcAft>
                          <a:spcPts val="0"/>
                        </a:spcAft>
                        <a:buClr>
                          <a:schemeClr val="dk1"/>
                        </a:buClr>
                        <a:buSzPts val="1800"/>
                        <a:buFont typeface="Calibri"/>
                        <a:buNone/>
                      </a:pPr>
                      <a:endParaRPr sz="1800" b="0" i="0">
                        <a:solidFill>
                          <a:schemeClr val="dk2"/>
                        </a:solidFill>
                        <a:latin typeface="Arial"/>
                        <a:ea typeface="Arial"/>
                        <a:cs typeface="Arial"/>
                        <a:sym typeface="Arial"/>
                      </a:endParaRPr>
                    </a:p>
                  </a:txBody>
                  <a:tcPr marL="216000" marR="216000" marT="216000" marB="2160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EECEF"/>
                    </a:solidFill>
                  </a:tcPr>
                </a:tc>
                <a:tc>
                  <a:txBody>
                    <a:bodyPr/>
                    <a:lstStyle/>
                    <a:p>
                      <a:pPr marL="0" marR="0" lvl="0" indent="0" algn="l" rtl="0">
                        <a:lnSpc>
                          <a:spcPct val="100000"/>
                        </a:lnSpc>
                        <a:spcBef>
                          <a:spcPts val="0"/>
                        </a:spcBef>
                        <a:spcAft>
                          <a:spcPts val="0"/>
                        </a:spcAft>
                        <a:buClr>
                          <a:schemeClr val="dk1"/>
                        </a:buClr>
                        <a:buSzPts val="1800"/>
                        <a:buFont typeface="Calibri"/>
                        <a:buNone/>
                      </a:pPr>
                      <a:endParaRPr sz="1800" b="0" i="0">
                        <a:solidFill>
                          <a:srgbClr val="D2CFD4"/>
                        </a:solidFill>
                        <a:latin typeface="Arial"/>
                        <a:ea typeface="Arial"/>
                        <a:cs typeface="Arial"/>
                        <a:sym typeface="Arial"/>
                      </a:endParaRPr>
                    </a:p>
                  </a:txBody>
                  <a:tcPr marL="216000" marR="216000" marT="216000" marB="2160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433125">
                <a:tc>
                  <a:txBody>
                    <a:bodyPr/>
                    <a:lstStyle/>
                    <a:p>
                      <a:pPr marL="0" marR="0" lvl="0" indent="0" algn="l" rtl="0">
                        <a:lnSpc>
                          <a:spcPct val="115000"/>
                        </a:lnSpc>
                        <a:spcBef>
                          <a:spcPts val="0"/>
                        </a:spcBef>
                        <a:spcAft>
                          <a:spcPts val="0"/>
                        </a:spcAft>
                        <a:buClr>
                          <a:schemeClr val="dk1"/>
                        </a:buClr>
                        <a:buSzPts val="1100"/>
                        <a:buFont typeface="Arial"/>
                        <a:buNone/>
                      </a:pPr>
                      <a:endParaRPr sz="1800" b="0" i="0">
                        <a:solidFill>
                          <a:schemeClr val="dk2"/>
                        </a:solidFill>
                        <a:latin typeface="Arial"/>
                        <a:ea typeface="Arial"/>
                        <a:cs typeface="Arial"/>
                        <a:sym typeface="Arial"/>
                      </a:endParaRPr>
                    </a:p>
                  </a:txBody>
                  <a:tcPr marL="216000" marR="216000" marT="216000" marB="2160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EECEF"/>
                    </a:solidFill>
                  </a:tcPr>
                </a:tc>
                <a:tc>
                  <a:txBody>
                    <a:bodyPr/>
                    <a:lstStyle/>
                    <a:p>
                      <a:pPr marL="0" marR="0" lvl="0" indent="0" algn="l" rtl="0">
                        <a:lnSpc>
                          <a:spcPct val="100000"/>
                        </a:lnSpc>
                        <a:spcBef>
                          <a:spcPts val="0"/>
                        </a:spcBef>
                        <a:spcAft>
                          <a:spcPts val="0"/>
                        </a:spcAft>
                        <a:buClr>
                          <a:schemeClr val="dk1"/>
                        </a:buClr>
                        <a:buSzPts val="1800"/>
                        <a:buFont typeface="Calibri"/>
                        <a:buNone/>
                      </a:pPr>
                      <a:endParaRPr sz="1800" b="0" i="0">
                        <a:solidFill>
                          <a:srgbClr val="D2CFD4"/>
                        </a:solidFill>
                        <a:latin typeface="Arial"/>
                        <a:ea typeface="Arial"/>
                        <a:cs typeface="Arial"/>
                        <a:sym typeface="Arial"/>
                      </a:endParaRPr>
                    </a:p>
                  </a:txBody>
                  <a:tcPr marL="216000" marR="216000" marT="216000" marB="2160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
        <p:nvSpPr>
          <p:cNvPr id="97" name="Google Shape;97;p47"/>
          <p:cNvSpPr txBox="1">
            <a:spLocks noGrp="1"/>
          </p:cNvSpPr>
          <p:nvPr>
            <p:ph type="body" idx="1"/>
          </p:nvPr>
        </p:nvSpPr>
        <p:spPr>
          <a:xfrm>
            <a:off x="6240780" y="2063325"/>
            <a:ext cx="5402580" cy="1421043"/>
          </a:xfrm>
          <a:prstGeom prst="rect">
            <a:avLst/>
          </a:prstGeom>
          <a:noFill/>
          <a:ln>
            <a:noFill/>
          </a:ln>
        </p:spPr>
        <p:txBody>
          <a:bodyPr spcFirstLastPara="1" wrap="square" lIns="216000" tIns="216000" rIns="216000" bIns="2160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228600" algn="l">
              <a:lnSpc>
                <a:spcPct val="90000"/>
              </a:lnSpc>
              <a:spcBef>
                <a:spcPts val="500"/>
              </a:spcBef>
              <a:spcAft>
                <a:spcPts val="0"/>
              </a:spcAft>
              <a:buClr>
                <a:srgbClr val="D2CFD4"/>
              </a:buClr>
              <a:buSzPts val="1800"/>
              <a:buNone/>
              <a:defRPr i="1">
                <a:solidFill>
                  <a:srgbClr val="D2CFD4"/>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47"/>
          <p:cNvSpPr txBox="1">
            <a:spLocks noGrp="1"/>
          </p:cNvSpPr>
          <p:nvPr>
            <p:ph type="body" idx="2"/>
          </p:nvPr>
        </p:nvSpPr>
        <p:spPr>
          <a:xfrm>
            <a:off x="6240780" y="3484368"/>
            <a:ext cx="5402580" cy="1441875"/>
          </a:xfrm>
          <a:prstGeom prst="rect">
            <a:avLst/>
          </a:prstGeom>
          <a:noFill/>
          <a:ln>
            <a:noFill/>
          </a:ln>
        </p:spPr>
        <p:txBody>
          <a:bodyPr spcFirstLastPara="1" wrap="square" lIns="216000" tIns="216000" rIns="216000" bIns="2160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228600" algn="l">
              <a:lnSpc>
                <a:spcPct val="90000"/>
              </a:lnSpc>
              <a:spcBef>
                <a:spcPts val="500"/>
              </a:spcBef>
              <a:spcAft>
                <a:spcPts val="0"/>
              </a:spcAft>
              <a:buClr>
                <a:srgbClr val="D2CFD4"/>
              </a:buClr>
              <a:buSzPts val="1800"/>
              <a:buNone/>
              <a:defRPr i="1">
                <a:solidFill>
                  <a:srgbClr val="D2CFD4"/>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47"/>
          <p:cNvSpPr txBox="1">
            <a:spLocks noGrp="1"/>
          </p:cNvSpPr>
          <p:nvPr>
            <p:ph type="body" idx="3"/>
          </p:nvPr>
        </p:nvSpPr>
        <p:spPr>
          <a:xfrm>
            <a:off x="6240780" y="4926243"/>
            <a:ext cx="5402580" cy="1441875"/>
          </a:xfrm>
          <a:prstGeom prst="rect">
            <a:avLst/>
          </a:prstGeom>
          <a:noFill/>
          <a:ln>
            <a:noFill/>
          </a:ln>
        </p:spPr>
        <p:txBody>
          <a:bodyPr spcFirstLastPara="1" wrap="square" lIns="216000" tIns="216000" rIns="216000" bIns="2160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228600" algn="l">
              <a:lnSpc>
                <a:spcPct val="90000"/>
              </a:lnSpc>
              <a:spcBef>
                <a:spcPts val="500"/>
              </a:spcBef>
              <a:spcAft>
                <a:spcPts val="0"/>
              </a:spcAft>
              <a:buClr>
                <a:srgbClr val="D2CFD4"/>
              </a:buClr>
              <a:buSzPts val="1800"/>
              <a:buNone/>
              <a:defRPr i="1">
                <a:solidFill>
                  <a:srgbClr val="D2CFD4"/>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47"/>
          <p:cNvSpPr txBox="1">
            <a:spLocks noGrp="1"/>
          </p:cNvSpPr>
          <p:nvPr>
            <p:ph type="body" idx="4"/>
          </p:nvPr>
        </p:nvSpPr>
        <p:spPr>
          <a:xfrm>
            <a:off x="838200" y="2063324"/>
            <a:ext cx="5402580" cy="1421043"/>
          </a:xfrm>
          <a:prstGeom prst="rect">
            <a:avLst/>
          </a:prstGeom>
          <a:noFill/>
          <a:ln>
            <a:noFill/>
          </a:ln>
        </p:spPr>
        <p:txBody>
          <a:bodyPr spcFirstLastPara="1" wrap="square" lIns="216000" tIns="216000" rIns="216000" bIns="216000" anchor="t" anchorCtr="0">
            <a:normAutofit/>
          </a:bodyPr>
          <a:lstStyle>
            <a:lvl1pPr marL="457200" lvl="0" indent="-228600" algn="l">
              <a:lnSpc>
                <a:spcPct val="90000"/>
              </a:lnSpc>
              <a:spcBef>
                <a:spcPts val="0"/>
              </a:spcBef>
              <a:spcAft>
                <a:spcPts val="0"/>
              </a:spcAft>
              <a:buClr>
                <a:schemeClr val="dk1"/>
              </a:buClr>
              <a:buSzPts val="2800"/>
              <a:buNone/>
              <a:defRPr b="0" i="0">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228600" algn="l">
              <a:lnSpc>
                <a:spcPct val="90000"/>
              </a:lnSpc>
              <a:spcBef>
                <a:spcPts val="500"/>
              </a:spcBef>
              <a:spcAft>
                <a:spcPts val="0"/>
              </a:spcAft>
              <a:buClr>
                <a:srgbClr val="D2CFD4"/>
              </a:buClr>
              <a:buSzPts val="1800"/>
              <a:buNone/>
              <a:defRPr i="1">
                <a:solidFill>
                  <a:srgbClr val="D2CFD4"/>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7"/>
          <p:cNvSpPr txBox="1">
            <a:spLocks noGrp="1"/>
          </p:cNvSpPr>
          <p:nvPr>
            <p:ph type="body" idx="5"/>
          </p:nvPr>
        </p:nvSpPr>
        <p:spPr>
          <a:xfrm>
            <a:off x="838200" y="3491845"/>
            <a:ext cx="5402580" cy="1421043"/>
          </a:xfrm>
          <a:prstGeom prst="rect">
            <a:avLst/>
          </a:prstGeom>
          <a:noFill/>
          <a:ln>
            <a:noFill/>
          </a:ln>
        </p:spPr>
        <p:txBody>
          <a:bodyPr spcFirstLastPara="1" wrap="square" lIns="216000" tIns="216000" rIns="216000" bIns="216000" anchor="t" anchorCtr="0">
            <a:normAutofit/>
          </a:bodyPr>
          <a:lstStyle>
            <a:lvl1pPr marL="457200" lvl="0" indent="-228600" algn="l">
              <a:lnSpc>
                <a:spcPct val="90000"/>
              </a:lnSpc>
              <a:spcBef>
                <a:spcPts val="0"/>
              </a:spcBef>
              <a:spcAft>
                <a:spcPts val="0"/>
              </a:spcAft>
              <a:buClr>
                <a:schemeClr val="dk1"/>
              </a:buClr>
              <a:buSzPts val="2800"/>
              <a:buNone/>
              <a:defRPr b="0" i="0">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228600" algn="l">
              <a:lnSpc>
                <a:spcPct val="90000"/>
              </a:lnSpc>
              <a:spcBef>
                <a:spcPts val="500"/>
              </a:spcBef>
              <a:spcAft>
                <a:spcPts val="0"/>
              </a:spcAft>
              <a:buClr>
                <a:srgbClr val="D2CFD4"/>
              </a:buClr>
              <a:buSzPts val="1800"/>
              <a:buNone/>
              <a:defRPr i="1">
                <a:solidFill>
                  <a:srgbClr val="D2CFD4"/>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7"/>
          <p:cNvSpPr txBox="1">
            <a:spLocks noGrp="1"/>
          </p:cNvSpPr>
          <p:nvPr>
            <p:ph type="body" idx="6"/>
          </p:nvPr>
        </p:nvSpPr>
        <p:spPr>
          <a:xfrm>
            <a:off x="829195" y="4923319"/>
            <a:ext cx="5402580" cy="1421043"/>
          </a:xfrm>
          <a:prstGeom prst="rect">
            <a:avLst/>
          </a:prstGeom>
          <a:noFill/>
          <a:ln>
            <a:noFill/>
          </a:ln>
        </p:spPr>
        <p:txBody>
          <a:bodyPr spcFirstLastPara="1" wrap="square" lIns="216000" tIns="216000" rIns="216000" bIns="216000" anchor="t" anchorCtr="0">
            <a:normAutofit/>
          </a:bodyPr>
          <a:lstStyle>
            <a:lvl1pPr marL="457200" lvl="0" indent="-228600" algn="l">
              <a:lnSpc>
                <a:spcPct val="90000"/>
              </a:lnSpc>
              <a:spcBef>
                <a:spcPts val="0"/>
              </a:spcBef>
              <a:spcAft>
                <a:spcPts val="0"/>
              </a:spcAft>
              <a:buClr>
                <a:schemeClr val="dk1"/>
              </a:buClr>
              <a:buSzPts val="2800"/>
              <a:buNone/>
              <a:defRPr b="0" i="0">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228600" algn="l">
              <a:lnSpc>
                <a:spcPct val="90000"/>
              </a:lnSpc>
              <a:spcBef>
                <a:spcPts val="500"/>
              </a:spcBef>
              <a:spcAft>
                <a:spcPts val="0"/>
              </a:spcAft>
              <a:buClr>
                <a:srgbClr val="D2CFD4"/>
              </a:buClr>
              <a:buSzPts val="1800"/>
              <a:buNone/>
              <a:defRPr i="1">
                <a:solidFill>
                  <a:srgbClr val="D2CFD4"/>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range Cover Slide">
  <p:cSld name="Orange Cover Slide">
    <p:spTree>
      <p:nvGrpSpPr>
        <p:cNvPr id="1" name="Shape 103"/>
        <p:cNvGrpSpPr/>
        <p:nvPr/>
      </p:nvGrpSpPr>
      <p:grpSpPr>
        <a:xfrm>
          <a:off x="0" y="0"/>
          <a:ext cx="0" cy="0"/>
          <a:chOff x="0" y="0"/>
          <a:chExt cx="0" cy="0"/>
        </a:xfrm>
      </p:grpSpPr>
      <p:pic>
        <p:nvPicPr>
          <p:cNvPr id="104" name="Google Shape;104;p48" descr="Background pattern&#10;&#10;Description automatically generated"/>
          <p:cNvPicPr preferRelativeResize="0"/>
          <p:nvPr/>
        </p:nvPicPr>
        <p:blipFill rotWithShape="1">
          <a:blip r:embed="rId2">
            <a:alphaModFix/>
          </a:blip>
          <a:srcRect/>
          <a:stretch/>
        </p:blipFill>
        <p:spPr>
          <a:xfrm rot="10800000">
            <a:off x="0" y="0"/>
            <a:ext cx="12192000" cy="6858000"/>
          </a:xfrm>
          <a:prstGeom prst="rect">
            <a:avLst/>
          </a:prstGeom>
          <a:noFill/>
          <a:ln>
            <a:noFill/>
          </a:ln>
        </p:spPr>
      </p:pic>
      <p:sp>
        <p:nvSpPr>
          <p:cNvPr id="105" name="Google Shape;105;p48"/>
          <p:cNvSpPr txBox="1">
            <a:spLocks noGrp="1"/>
          </p:cNvSpPr>
          <p:nvPr>
            <p:ph type="body" idx="1"/>
          </p:nvPr>
        </p:nvSpPr>
        <p:spPr>
          <a:xfrm>
            <a:off x="4687018" y="4120695"/>
            <a:ext cx="6033085" cy="578580"/>
          </a:xfrm>
          <a:prstGeom prst="rect">
            <a:avLst/>
          </a:prstGeom>
          <a:noFill/>
          <a:ln>
            <a:noFill/>
          </a:ln>
        </p:spPr>
        <p:txBody>
          <a:bodyPr spcFirstLastPara="1" wrap="square" lIns="0" tIns="45700" rIns="91425" bIns="45700" anchor="t" anchorCtr="0">
            <a:spAutoFit/>
          </a:bodyPr>
          <a:lstStyle>
            <a:lvl1pPr marL="457200" marR="0" lvl="0" indent="-228600" algn="l">
              <a:lnSpc>
                <a:spcPct val="90000"/>
              </a:lnSpc>
              <a:spcBef>
                <a:spcPts val="1200"/>
              </a:spcBef>
              <a:spcAft>
                <a:spcPts val="0"/>
              </a:spcAft>
              <a:buClr>
                <a:schemeClr val="lt2"/>
              </a:buClr>
              <a:buSzPts val="2000"/>
              <a:buFont typeface="Arial"/>
              <a:buNone/>
              <a:defRPr sz="2400" b="0" i="0" u="none" strike="noStrike" cap="none">
                <a:solidFill>
                  <a:schemeClr val="lt1"/>
                </a:solidFill>
                <a:latin typeface="Arial"/>
                <a:ea typeface="Arial"/>
                <a:cs typeface="Arial"/>
                <a:sym typeface="Arial"/>
              </a:defRPr>
            </a:lvl1pPr>
            <a:lvl2pPr marL="914400" marR="0" lvl="1" indent="-228600" algn="l">
              <a:lnSpc>
                <a:spcPct val="90000"/>
              </a:lnSpc>
              <a:spcBef>
                <a:spcPts val="600"/>
              </a:spcBef>
              <a:spcAft>
                <a:spcPts val="0"/>
              </a:spcAft>
              <a:buClr>
                <a:srgbClr val="8D8E8E"/>
              </a:buClr>
              <a:buSzPts val="1800"/>
              <a:buFont typeface="Arial"/>
              <a:buNone/>
              <a:defRPr sz="2160" b="0" i="0" u="none" strike="noStrike" cap="none">
                <a:solidFill>
                  <a:srgbClr val="8D8E8E"/>
                </a:solidFill>
                <a:latin typeface="Century Gothic"/>
                <a:ea typeface="Century Gothic"/>
                <a:cs typeface="Century Gothic"/>
                <a:sym typeface="Century Gothic"/>
              </a:defRPr>
            </a:lvl2pPr>
            <a:lvl3pPr marL="1371600" marR="0" lvl="2" indent="-228600" algn="l">
              <a:lnSpc>
                <a:spcPct val="90000"/>
              </a:lnSpc>
              <a:spcBef>
                <a:spcPts val="600"/>
              </a:spcBef>
              <a:spcAft>
                <a:spcPts val="0"/>
              </a:spcAft>
              <a:buClr>
                <a:srgbClr val="8D8E8E"/>
              </a:buClr>
              <a:buSzPts val="1600"/>
              <a:buFont typeface="Arial"/>
              <a:buNone/>
              <a:defRPr sz="1920" b="0" i="0" u="none" strike="noStrike" cap="none">
                <a:solidFill>
                  <a:srgbClr val="8D8E8E"/>
                </a:solidFill>
                <a:latin typeface="Century Gothic"/>
                <a:ea typeface="Century Gothic"/>
                <a:cs typeface="Century Gothic"/>
                <a:sym typeface="Century Gothic"/>
              </a:defRPr>
            </a:lvl3pPr>
            <a:lvl4pPr marL="1828800" marR="0" lvl="3" indent="-228600" algn="l">
              <a:lnSpc>
                <a:spcPct val="90000"/>
              </a:lnSpc>
              <a:spcBef>
                <a:spcPts val="600"/>
              </a:spcBef>
              <a:spcAft>
                <a:spcPts val="0"/>
              </a:spcAft>
              <a:buClr>
                <a:srgbClr val="8D8E8E"/>
              </a:buClr>
              <a:buSzPts val="1400"/>
              <a:buFont typeface="Arial"/>
              <a:buNone/>
              <a:defRPr sz="1679" b="0" i="0" u="none" strike="noStrike" cap="none">
                <a:solidFill>
                  <a:srgbClr val="8D8E8E"/>
                </a:solidFill>
                <a:latin typeface="Century Gothic"/>
                <a:ea typeface="Century Gothic"/>
                <a:cs typeface="Century Gothic"/>
                <a:sym typeface="Century Gothic"/>
              </a:defRPr>
            </a:lvl4pPr>
            <a:lvl5pPr marL="2286000" marR="0" lvl="4" indent="-228600" algn="l">
              <a:lnSpc>
                <a:spcPct val="90000"/>
              </a:lnSpc>
              <a:spcBef>
                <a:spcPts val="600"/>
              </a:spcBef>
              <a:spcAft>
                <a:spcPts val="0"/>
              </a:spcAft>
              <a:buClr>
                <a:srgbClr val="8D8E8E"/>
              </a:buClr>
              <a:buSzPts val="1400"/>
              <a:buFont typeface="Arial"/>
              <a:buNone/>
              <a:defRPr sz="1679" b="0" i="0" u="none" strike="noStrike" cap="none">
                <a:solidFill>
                  <a:srgbClr val="8D8E8E"/>
                </a:solidFill>
                <a:latin typeface="Century Gothic"/>
                <a:ea typeface="Century Gothic"/>
                <a:cs typeface="Century Gothic"/>
                <a:sym typeface="Century Gothic"/>
              </a:defRPr>
            </a:lvl5pPr>
            <a:lvl6pPr marL="2743200" marR="0" lvl="5" indent="-228600" algn="l">
              <a:lnSpc>
                <a:spcPct val="90000"/>
              </a:lnSpc>
              <a:spcBef>
                <a:spcPts val="600"/>
              </a:spcBef>
              <a:spcAft>
                <a:spcPts val="0"/>
              </a:spcAft>
              <a:buClr>
                <a:srgbClr val="8D8E8E"/>
              </a:buClr>
              <a:buSzPts val="1400"/>
              <a:buFont typeface="Arial"/>
              <a:buNone/>
              <a:defRPr sz="1679" b="0" i="0" u="none" strike="noStrike" cap="none">
                <a:solidFill>
                  <a:srgbClr val="8D8E8E"/>
                </a:solidFill>
                <a:latin typeface="Century Gothic"/>
                <a:ea typeface="Century Gothic"/>
                <a:cs typeface="Century Gothic"/>
                <a:sym typeface="Century Gothic"/>
              </a:defRPr>
            </a:lvl6pPr>
            <a:lvl7pPr marL="3200400" marR="0" lvl="6" indent="-228600" algn="l">
              <a:lnSpc>
                <a:spcPct val="90000"/>
              </a:lnSpc>
              <a:spcBef>
                <a:spcPts val="600"/>
              </a:spcBef>
              <a:spcAft>
                <a:spcPts val="0"/>
              </a:spcAft>
              <a:buClr>
                <a:srgbClr val="8D8E8E"/>
              </a:buClr>
              <a:buSzPts val="1400"/>
              <a:buFont typeface="Arial"/>
              <a:buNone/>
              <a:defRPr sz="1679" b="0" i="0" u="none" strike="noStrike" cap="none">
                <a:solidFill>
                  <a:srgbClr val="8D8E8E"/>
                </a:solidFill>
                <a:latin typeface="Century Gothic"/>
                <a:ea typeface="Century Gothic"/>
                <a:cs typeface="Century Gothic"/>
                <a:sym typeface="Century Gothic"/>
              </a:defRPr>
            </a:lvl7pPr>
            <a:lvl8pPr marL="3657600" marR="0" lvl="7" indent="-228600" algn="l">
              <a:lnSpc>
                <a:spcPct val="90000"/>
              </a:lnSpc>
              <a:spcBef>
                <a:spcPts val="600"/>
              </a:spcBef>
              <a:spcAft>
                <a:spcPts val="0"/>
              </a:spcAft>
              <a:buClr>
                <a:srgbClr val="8D8E8E"/>
              </a:buClr>
              <a:buSzPts val="1400"/>
              <a:buFont typeface="Arial"/>
              <a:buNone/>
              <a:defRPr sz="1679" b="0" i="0" u="none" strike="noStrike" cap="none">
                <a:solidFill>
                  <a:srgbClr val="8D8E8E"/>
                </a:solidFill>
                <a:latin typeface="Century Gothic"/>
                <a:ea typeface="Century Gothic"/>
                <a:cs typeface="Century Gothic"/>
                <a:sym typeface="Century Gothic"/>
              </a:defRPr>
            </a:lvl8pPr>
            <a:lvl9pPr marL="4114800" marR="0" lvl="8" indent="-228600" algn="l">
              <a:lnSpc>
                <a:spcPct val="90000"/>
              </a:lnSpc>
              <a:spcBef>
                <a:spcPts val="600"/>
              </a:spcBef>
              <a:spcAft>
                <a:spcPts val="0"/>
              </a:spcAft>
              <a:buClr>
                <a:srgbClr val="8D8E8E"/>
              </a:buClr>
              <a:buSzPts val="1400"/>
              <a:buFont typeface="Arial"/>
              <a:buNone/>
              <a:defRPr sz="1679" b="0" i="0" u="none" strike="noStrike" cap="none">
                <a:solidFill>
                  <a:srgbClr val="8D8E8E"/>
                </a:solidFill>
                <a:latin typeface="Century Gothic"/>
                <a:ea typeface="Century Gothic"/>
                <a:cs typeface="Century Gothic"/>
                <a:sym typeface="Century Gothic"/>
              </a:defRPr>
            </a:lvl9pPr>
          </a:lstStyle>
          <a:p>
            <a:endParaRPr/>
          </a:p>
        </p:txBody>
      </p:sp>
      <p:pic>
        <p:nvPicPr>
          <p:cNvPr id="106" name="Google Shape;106;p48" descr="Logo&#10;&#10;Description automatically generated"/>
          <p:cNvPicPr preferRelativeResize="0"/>
          <p:nvPr/>
        </p:nvPicPr>
        <p:blipFill rotWithShape="1">
          <a:blip r:embed="rId3">
            <a:alphaModFix/>
          </a:blip>
          <a:srcRect/>
          <a:stretch/>
        </p:blipFill>
        <p:spPr>
          <a:xfrm>
            <a:off x="4961289" y="3287856"/>
            <a:ext cx="4854259" cy="70424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5">
                                            <p:txEl>
                                              <p:pRg st="0" end="0"/>
                                            </p:txEl>
                                          </p:spTgt>
                                        </p:tgtEl>
                                        <p:attrNameLst>
                                          <p:attrName>style.visibility</p:attrName>
                                        </p:attrNameLst>
                                      </p:cBhvr>
                                      <p:to>
                                        <p:strVal val="visible"/>
                                      </p:to>
                                    </p:set>
                                    <p:animEffect transition="in" filter="fade">
                                      <p:cBhvr>
                                        <p:cTn id="7" dur="500"/>
                                        <p:tgtEl>
                                          <p:spTgt spid="10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5">
                                            <p:txEl>
                                              <p:pRg st="1" end="1"/>
                                            </p:txEl>
                                          </p:spTgt>
                                        </p:tgtEl>
                                        <p:attrNameLst>
                                          <p:attrName>style.visibility</p:attrName>
                                        </p:attrNameLst>
                                      </p:cBhvr>
                                      <p:to>
                                        <p:strVal val="visible"/>
                                      </p:to>
                                    </p:set>
                                    <p:animEffect transition="in" filter="fade">
                                      <p:cBhvr>
                                        <p:cTn id="10" dur="500"/>
                                        <p:tgtEl>
                                          <p:spTgt spid="10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5">
                                            <p:txEl>
                                              <p:pRg st="2" end="2"/>
                                            </p:txEl>
                                          </p:spTgt>
                                        </p:tgtEl>
                                        <p:attrNameLst>
                                          <p:attrName>style.visibility</p:attrName>
                                        </p:attrNameLst>
                                      </p:cBhvr>
                                      <p:to>
                                        <p:strVal val="visible"/>
                                      </p:to>
                                    </p:set>
                                    <p:animEffect transition="in" filter="fade">
                                      <p:cBhvr>
                                        <p:cTn id="13" dur="500"/>
                                        <p:tgtEl>
                                          <p:spTgt spid="10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5">
                                            <p:txEl>
                                              <p:pRg st="3" end="3"/>
                                            </p:txEl>
                                          </p:spTgt>
                                        </p:tgtEl>
                                        <p:attrNameLst>
                                          <p:attrName>style.visibility</p:attrName>
                                        </p:attrNameLst>
                                      </p:cBhvr>
                                      <p:to>
                                        <p:strVal val="visible"/>
                                      </p:to>
                                    </p:set>
                                    <p:animEffect transition="in" filter="fade">
                                      <p:cBhvr>
                                        <p:cTn id="16" dur="500"/>
                                        <p:tgtEl>
                                          <p:spTgt spid="10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05">
                                            <p:txEl>
                                              <p:pRg st="4" end="4"/>
                                            </p:txEl>
                                          </p:spTgt>
                                        </p:tgtEl>
                                        <p:attrNameLst>
                                          <p:attrName>style.visibility</p:attrName>
                                        </p:attrNameLst>
                                      </p:cBhvr>
                                      <p:to>
                                        <p:strVal val="visible"/>
                                      </p:to>
                                    </p:set>
                                    <p:animEffect transition="in" filter="fade">
                                      <p:cBhvr>
                                        <p:cTn id="19" dur="500"/>
                                        <p:tgtEl>
                                          <p:spTgt spid="10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05">
                                            <p:txEl>
                                              <p:pRg st="5" end="5"/>
                                            </p:txEl>
                                          </p:spTgt>
                                        </p:tgtEl>
                                        <p:attrNameLst>
                                          <p:attrName>style.visibility</p:attrName>
                                        </p:attrNameLst>
                                      </p:cBhvr>
                                      <p:to>
                                        <p:strVal val="visible"/>
                                      </p:to>
                                    </p:set>
                                    <p:animEffect transition="in" filter="fade">
                                      <p:cBhvr>
                                        <p:cTn id="22" dur="500"/>
                                        <p:tgtEl>
                                          <p:spTgt spid="105">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05">
                                            <p:txEl>
                                              <p:pRg st="6" end="6"/>
                                            </p:txEl>
                                          </p:spTgt>
                                        </p:tgtEl>
                                        <p:attrNameLst>
                                          <p:attrName>style.visibility</p:attrName>
                                        </p:attrNameLst>
                                      </p:cBhvr>
                                      <p:to>
                                        <p:strVal val="visible"/>
                                      </p:to>
                                    </p:set>
                                    <p:animEffect transition="in" filter="fade">
                                      <p:cBhvr>
                                        <p:cTn id="25" dur="500"/>
                                        <p:tgtEl>
                                          <p:spTgt spid="105">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05">
                                            <p:txEl>
                                              <p:pRg st="7" end="7"/>
                                            </p:txEl>
                                          </p:spTgt>
                                        </p:tgtEl>
                                        <p:attrNameLst>
                                          <p:attrName>style.visibility</p:attrName>
                                        </p:attrNameLst>
                                      </p:cBhvr>
                                      <p:to>
                                        <p:strVal val="visible"/>
                                      </p:to>
                                    </p:set>
                                    <p:animEffect transition="in" filter="fade">
                                      <p:cBhvr>
                                        <p:cTn id="28" dur="500"/>
                                        <p:tgtEl>
                                          <p:spTgt spid="105">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05">
                                            <p:txEl>
                                              <p:pRg st="8" end="8"/>
                                            </p:txEl>
                                          </p:spTgt>
                                        </p:tgtEl>
                                        <p:attrNameLst>
                                          <p:attrName>style.visibility</p:attrName>
                                        </p:attrNameLst>
                                      </p:cBhvr>
                                      <p:to>
                                        <p:strVal val="visible"/>
                                      </p:to>
                                    </p:set>
                                    <p:animEffect transition="in" filter="fade">
                                      <p:cBhvr>
                                        <p:cTn id="31" dur="500"/>
                                        <p:tgtEl>
                                          <p:spTgt spid="10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07"/>
        <p:cNvGrpSpPr/>
        <p:nvPr/>
      </p:nvGrpSpPr>
      <p:grpSpPr>
        <a:xfrm>
          <a:off x="0" y="0"/>
          <a:ext cx="0" cy="0"/>
          <a:chOff x="0" y="0"/>
          <a:chExt cx="0" cy="0"/>
        </a:xfrm>
      </p:grpSpPr>
      <p:pic>
        <p:nvPicPr>
          <p:cNvPr id="108" name="Google Shape;108;p49" descr="Background pattern&#10;&#10;Description automatically generated"/>
          <p:cNvPicPr preferRelativeResize="0"/>
          <p:nvPr/>
        </p:nvPicPr>
        <p:blipFill/>
        <p:spPr>
          <a:xfrm>
            <a:off x="0" y="0"/>
            <a:ext cx="12192000" cy="6858000"/>
          </a:xfrm>
          <a:prstGeom prst="rect">
            <a:avLst/>
          </a:prstGeom>
          <a:solidFill>
            <a:srgbClr val="FFFFFF"/>
          </a:solid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09"/>
        <p:cNvGrpSpPr/>
        <p:nvPr/>
      </p:nvGrpSpPr>
      <p:grpSpPr>
        <a:xfrm>
          <a:off x="0" y="0"/>
          <a:ext cx="0" cy="0"/>
          <a:chOff x="0" y="0"/>
          <a:chExt cx="0" cy="0"/>
        </a:xfrm>
      </p:grpSpPr>
      <p:sp>
        <p:nvSpPr>
          <p:cNvPr id="110" name="Google Shape;110;p5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b="1"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5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2" name="Google Shape;112;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19"/>
        <p:cNvGrpSpPr/>
        <p:nvPr/>
      </p:nvGrpSpPr>
      <p:grpSpPr>
        <a:xfrm>
          <a:off x="0" y="0"/>
          <a:ext cx="0" cy="0"/>
          <a:chOff x="0" y="0"/>
          <a:chExt cx="0" cy="0"/>
        </a:xfrm>
      </p:grpSpPr>
      <p:pic>
        <p:nvPicPr>
          <p:cNvPr id="20" name="Google Shape;20;p33" descr="Background pattern&#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15"/>
        <p:cNvGrpSpPr/>
        <p:nvPr/>
      </p:nvGrpSpPr>
      <p:grpSpPr>
        <a:xfrm>
          <a:off x="0" y="0"/>
          <a:ext cx="0" cy="0"/>
          <a:chOff x="0" y="0"/>
          <a:chExt cx="0" cy="0"/>
        </a:xfrm>
      </p:grpSpPr>
      <p:pic>
        <p:nvPicPr>
          <p:cNvPr id="116" name="Google Shape;116;p51" descr="A picture containing background pattern&#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17" name="Google Shape;117;p51" descr="A picture containing background pattern&#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18"/>
        <p:cNvGrpSpPr/>
        <p:nvPr/>
      </p:nvGrpSpPr>
      <p:grpSpPr>
        <a:xfrm>
          <a:off x="0" y="0"/>
          <a:ext cx="0" cy="0"/>
          <a:chOff x="0" y="0"/>
          <a:chExt cx="0" cy="0"/>
        </a:xfrm>
      </p:grpSpPr>
      <p:pic>
        <p:nvPicPr>
          <p:cNvPr id="119" name="Google Shape;119;p52" descr="Background pattern&#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20" name="Google Shape;120;p52"/>
          <p:cNvSpPr txBox="1">
            <a:spLocks noGrp="1"/>
          </p:cNvSpPr>
          <p:nvPr>
            <p:ph type="title"/>
          </p:nvPr>
        </p:nvSpPr>
        <p:spPr>
          <a:xfrm>
            <a:off x="625640" y="890649"/>
            <a:ext cx="10940716" cy="1168174"/>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4400"/>
              <a:buFont typeface="Arial"/>
              <a:buNone/>
              <a:defRPr b="1"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52"/>
          <p:cNvSpPr txBox="1">
            <a:spLocks noGrp="1"/>
          </p:cNvSpPr>
          <p:nvPr>
            <p:ph type="body" idx="1"/>
          </p:nvPr>
        </p:nvSpPr>
        <p:spPr>
          <a:xfrm>
            <a:off x="625641" y="2232561"/>
            <a:ext cx="10940716" cy="3944402"/>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25" name="Google Shape;125;p52"/>
          <p:cNvPicPr preferRelativeResize="0"/>
          <p:nvPr/>
        </p:nvPicPr>
        <p:blipFill rotWithShape="1">
          <a:blip r:embed="rId3">
            <a:alphaModFix/>
          </a:blip>
          <a:srcRect/>
          <a:stretch/>
        </p:blipFill>
        <p:spPr>
          <a:xfrm>
            <a:off x="4603434" y="594000"/>
            <a:ext cx="36000" cy="2160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26"/>
        <p:cNvGrpSpPr/>
        <p:nvPr/>
      </p:nvGrpSpPr>
      <p:grpSpPr>
        <a:xfrm>
          <a:off x="0" y="0"/>
          <a:ext cx="0" cy="0"/>
          <a:chOff x="0" y="0"/>
          <a:chExt cx="0" cy="0"/>
        </a:xfrm>
      </p:grpSpPr>
      <p:pic>
        <p:nvPicPr>
          <p:cNvPr id="127" name="Google Shape;127;p53" descr="Background pattern&#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28" name="Google Shape;128;p53"/>
          <p:cNvSpPr txBox="1">
            <a:spLocks noGrp="1"/>
          </p:cNvSpPr>
          <p:nvPr>
            <p:ph type="title"/>
          </p:nvPr>
        </p:nvSpPr>
        <p:spPr>
          <a:xfrm>
            <a:off x="625640" y="890649"/>
            <a:ext cx="10940716" cy="1168174"/>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4400"/>
              <a:buFont typeface="Arial"/>
              <a:buNone/>
              <a:defRPr b="1"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53"/>
          <p:cNvSpPr txBox="1">
            <a:spLocks noGrp="1"/>
          </p:cNvSpPr>
          <p:nvPr>
            <p:ph type="body" idx="1"/>
          </p:nvPr>
        </p:nvSpPr>
        <p:spPr>
          <a:xfrm>
            <a:off x="625641" y="2232561"/>
            <a:ext cx="10940716" cy="3944402"/>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33"/>
        <p:cNvGrpSpPr/>
        <p:nvPr/>
      </p:nvGrpSpPr>
      <p:grpSpPr>
        <a:xfrm>
          <a:off x="0" y="0"/>
          <a:ext cx="0" cy="0"/>
          <a:chOff x="0" y="0"/>
          <a:chExt cx="0" cy="0"/>
        </a:xfrm>
      </p:grpSpPr>
      <p:sp>
        <p:nvSpPr>
          <p:cNvPr id="134" name="Google Shape;134;p54"/>
          <p:cNvSpPr/>
          <p:nvPr/>
        </p:nvSpPr>
        <p:spPr>
          <a:xfrm>
            <a:off x="8734926" y="0"/>
            <a:ext cx="3457074" cy="6858000"/>
          </a:xfrm>
          <a:prstGeom prst="rect">
            <a:avLst/>
          </a:prstGeom>
          <a:solidFill>
            <a:srgbClr val="1E9A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35" name="Google Shape;135;p54" descr="A picture containing background pattern&#10;&#10;Description automatically generated"/>
          <p:cNvPicPr preferRelativeResize="0"/>
          <p:nvPr/>
        </p:nvPicPr>
        <p:blipFill rotWithShape="1">
          <a:blip r:embed="rId2">
            <a:alphaModFix/>
          </a:blip>
          <a:srcRect r="28355"/>
          <a:stretch/>
        </p:blipFill>
        <p:spPr>
          <a:xfrm>
            <a:off x="0" y="0"/>
            <a:ext cx="8734926" cy="6858000"/>
          </a:xfrm>
          <a:prstGeom prst="rect">
            <a:avLst/>
          </a:prstGeom>
          <a:noFill/>
          <a:ln>
            <a:noFill/>
          </a:ln>
          <a:effectLst>
            <a:outerShdw blurRad="990600" dist="723900" sx="91000" sy="91000" algn="l" rotWithShape="0">
              <a:srgbClr val="000000">
                <a:alpha val="54901"/>
              </a:srgbClr>
            </a:outerShdw>
          </a:effectLst>
        </p:spPr>
      </p:pic>
      <p:sp>
        <p:nvSpPr>
          <p:cNvPr id="136" name="Google Shape;136;p54"/>
          <p:cNvSpPr txBox="1">
            <a:spLocks noGrp="1"/>
          </p:cNvSpPr>
          <p:nvPr>
            <p:ph type="title"/>
          </p:nvPr>
        </p:nvSpPr>
        <p:spPr>
          <a:xfrm>
            <a:off x="625642" y="890649"/>
            <a:ext cx="7984958" cy="1168174"/>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4400"/>
              <a:buFont typeface="Arial"/>
              <a:buNone/>
              <a:defRPr b="1"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54"/>
          <p:cNvSpPr txBox="1">
            <a:spLocks noGrp="1"/>
          </p:cNvSpPr>
          <p:nvPr>
            <p:ph type="body" idx="1"/>
          </p:nvPr>
        </p:nvSpPr>
        <p:spPr>
          <a:xfrm>
            <a:off x="625641" y="2232561"/>
            <a:ext cx="7984959" cy="3944402"/>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5_Title and Content" type="obj">
  <p:cSld name="OBJECT">
    <p:spTree>
      <p:nvGrpSpPr>
        <p:cNvPr id="1" name="Shape 21"/>
        <p:cNvGrpSpPr/>
        <p:nvPr/>
      </p:nvGrpSpPr>
      <p:grpSpPr>
        <a:xfrm>
          <a:off x="0" y="0"/>
          <a:ext cx="0" cy="0"/>
          <a:chOff x="0" y="0"/>
          <a:chExt cx="0" cy="0"/>
        </a:xfrm>
      </p:grpSpPr>
      <p:sp>
        <p:nvSpPr>
          <p:cNvPr id="22" name="Google Shape;22;p34"/>
          <p:cNvSpPr/>
          <p:nvPr/>
        </p:nvSpPr>
        <p:spPr>
          <a:xfrm>
            <a:off x="8734926" y="0"/>
            <a:ext cx="3457074" cy="6858000"/>
          </a:xfrm>
          <a:prstGeom prst="rect">
            <a:avLst/>
          </a:prstGeom>
          <a:solidFill>
            <a:srgbClr val="1E9A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3" name="Google Shape;23;p34" descr="A picture containing background pattern&#10;&#10;Description automatically generated"/>
          <p:cNvPicPr preferRelativeResize="0"/>
          <p:nvPr/>
        </p:nvPicPr>
        <p:blipFill rotWithShape="1">
          <a:blip r:embed="rId2">
            <a:alphaModFix/>
          </a:blip>
          <a:srcRect r="28355"/>
          <a:stretch/>
        </p:blipFill>
        <p:spPr>
          <a:xfrm>
            <a:off x="0" y="0"/>
            <a:ext cx="8734926" cy="6858000"/>
          </a:xfrm>
          <a:prstGeom prst="rect">
            <a:avLst/>
          </a:prstGeom>
          <a:noFill/>
          <a:ln>
            <a:noFill/>
          </a:ln>
          <a:effectLst>
            <a:outerShdw blurRad="990600" dist="723900" sx="91000" sy="91000" algn="l" rotWithShape="0">
              <a:srgbClr val="000000">
                <a:alpha val="54901"/>
              </a:srgbClr>
            </a:outerShdw>
          </a:effectLst>
        </p:spPr>
      </p:pic>
      <p:sp>
        <p:nvSpPr>
          <p:cNvPr id="24" name="Google Shape;24;p34"/>
          <p:cNvSpPr txBox="1">
            <a:spLocks noGrp="1"/>
          </p:cNvSpPr>
          <p:nvPr>
            <p:ph type="title"/>
          </p:nvPr>
        </p:nvSpPr>
        <p:spPr>
          <a:xfrm>
            <a:off x="625642" y="890649"/>
            <a:ext cx="7984958" cy="1168174"/>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4400"/>
              <a:buFont typeface="Arial"/>
              <a:buNone/>
              <a:defRPr b="1"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4"/>
          <p:cNvSpPr txBox="1">
            <a:spLocks noGrp="1"/>
          </p:cNvSpPr>
          <p:nvPr>
            <p:ph type="body" idx="1"/>
          </p:nvPr>
        </p:nvSpPr>
        <p:spPr>
          <a:xfrm>
            <a:off x="625641" y="2232561"/>
            <a:ext cx="7984959" cy="3944402"/>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6"/>
        <p:cNvGrpSpPr/>
        <p:nvPr/>
      </p:nvGrpSpPr>
      <p:grpSpPr>
        <a:xfrm>
          <a:off x="0" y="0"/>
          <a:ext cx="0" cy="0"/>
          <a:chOff x="0" y="0"/>
          <a:chExt cx="0" cy="0"/>
        </a:xfrm>
      </p:grpSpPr>
      <p:pic>
        <p:nvPicPr>
          <p:cNvPr id="27" name="Google Shape;27;p35" descr="A picture containing orange, sitting, light, small&#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28"/>
        <p:cNvGrpSpPr/>
        <p:nvPr/>
      </p:nvGrpSpPr>
      <p:grpSpPr>
        <a:xfrm>
          <a:off x="0" y="0"/>
          <a:ext cx="0" cy="0"/>
          <a:chOff x="0" y="0"/>
          <a:chExt cx="0" cy="0"/>
        </a:xfrm>
      </p:grpSpPr>
      <p:pic>
        <p:nvPicPr>
          <p:cNvPr id="29" name="Google Shape;29;p36" descr="Background pattern&#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0" name="Google Shape;30;p36"/>
          <p:cNvSpPr txBox="1">
            <a:spLocks noGrp="1"/>
          </p:cNvSpPr>
          <p:nvPr>
            <p:ph type="title"/>
          </p:nvPr>
        </p:nvSpPr>
        <p:spPr>
          <a:xfrm>
            <a:off x="625640" y="890649"/>
            <a:ext cx="10940716" cy="1168174"/>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4400"/>
              <a:buFont typeface="Arial"/>
              <a:buNone/>
              <a:defRPr b="1"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36"/>
          <p:cNvSpPr txBox="1">
            <a:spLocks noGrp="1"/>
          </p:cNvSpPr>
          <p:nvPr>
            <p:ph type="body" idx="1"/>
          </p:nvPr>
        </p:nvSpPr>
        <p:spPr>
          <a:xfrm>
            <a:off x="625641" y="2232561"/>
            <a:ext cx="10940716" cy="3944402"/>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35" name="Google Shape;35;p36"/>
          <p:cNvPicPr preferRelativeResize="0"/>
          <p:nvPr/>
        </p:nvPicPr>
        <p:blipFill rotWithShape="1">
          <a:blip r:embed="rId3">
            <a:alphaModFix/>
          </a:blip>
          <a:srcRect/>
          <a:stretch/>
        </p:blipFill>
        <p:spPr>
          <a:xfrm>
            <a:off x="4603434" y="593640"/>
            <a:ext cx="36000" cy="216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36"/>
        <p:cNvGrpSpPr/>
        <p:nvPr/>
      </p:nvGrpSpPr>
      <p:grpSpPr>
        <a:xfrm>
          <a:off x="0" y="0"/>
          <a:ext cx="0" cy="0"/>
          <a:chOff x="0" y="0"/>
          <a:chExt cx="0" cy="0"/>
        </a:xfrm>
      </p:grpSpPr>
      <p:pic>
        <p:nvPicPr>
          <p:cNvPr id="37" name="Google Shape;37;p37" descr="Background pattern&#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8" name="Google Shape;38;p37"/>
          <p:cNvSpPr txBox="1">
            <a:spLocks noGrp="1"/>
          </p:cNvSpPr>
          <p:nvPr>
            <p:ph type="title"/>
          </p:nvPr>
        </p:nvSpPr>
        <p:spPr>
          <a:xfrm>
            <a:off x="625640" y="890649"/>
            <a:ext cx="5467478" cy="1168174"/>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4400"/>
              <a:buFont typeface="Arial"/>
              <a:buNone/>
              <a:defRPr b="1"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9" name="Google Shape;39;p37"/>
          <p:cNvPicPr preferRelativeResize="0"/>
          <p:nvPr/>
        </p:nvPicPr>
        <p:blipFill rotWithShape="1">
          <a:blip r:embed="rId3">
            <a:alphaModFix/>
          </a:blip>
          <a:srcRect/>
          <a:stretch/>
        </p:blipFill>
        <p:spPr>
          <a:xfrm>
            <a:off x="4603434" y="593640"/>
            <a:ext cx="36000" cy="216000"/>
          </a:xfrm>
          <a:prstGeom prst="rect">
            <a:avLst/>
          </a:prstGeom>
          <a:noFill/>
          <a:ln>
            <a:noFill/>
          </a:ln>
        </p:spPr>
      </p:pic>
      <p:sp>
        <p:nvSpPr>
          <p:cNvPr id="40" name="Google Shape;40;p37"/>
          <p:cNvSpPr txBox="1">
            <a:spLocks noGrp="1"/>
          </p:cNvSpPr>
          <p:nvPr>
            <p:ph type="body" idx="1"/>
          </p:nvPr>
        </p:nvSpPr>
        <p:spPr>
          <a:xfrm>
            <a:off x="625640" y="2232560"/>
            <a:ext cx="5470358" cy="39444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7"/>
          <p:cNvSpPr/>
          <p:nvPr/>
        </p:nvSpPr>
        <p:spPr>
          <a:xfrm>
            <a:off x="6256421" y="890650"/>
            <a:ext cx="5309935" cy="5286312"/>
          </a:xfrm>
          <a:prstGeom prst="rect">
            <a:avLst/>
          </a:prstGeom>
          <a:solidFill>
            <a:schemeClr val="lt1"/>
          </a:solidFill>
          <a:ln>
            <a:noFill/>
          </a:ln>
          <a:effectLst>
            <a:outerShdw blurRad="431800" dist="279400" dir="5400000" sx="99000" sy="99000" algn="t" rotWithShape="0">
              <a:srgbClr val="000000">
                <a:alpha val="1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42"/>
        <p:cNvGrpSpPr/>
        <p:nvPr/>
      </p:nvGrpSpPr>
      <p:grpSpPr>
        <a:xfrm>
          <a:off x="0" y="0"/>
          <a:ext cx="0" cy="0"/>
          <a:chOff x="0" y="0"/>
          <a:chExt cx="0" cy="0"/>
        </a:xfrm>
      </p:grpSpPr>
      <p:pic>
        <p:nvPicPr>
          <p:cNvPr id="43" name="Google Shape;43;p38" descr="A picture containing orange, sitting, large, ligh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4"/>
        <p:cNvGrpSpPr/>
        <p:nvPr/>
      </p:nvGrpSpPr>
      <p:grpSpPr>
        <a:xfrm>
          <a:off x="0" y="0"/>
          <a:ext cx="0" cy="0"/>
          <a:chOff x="0" y="0"/>
          <a:chExt cx="0" cy="0"/>
        </a:xfrm>
      </p:grpSpPr>
      <p:sp>
        <p:nvSpPr>
          <p:cNvPr id="45" name="Google Shape;45;p3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b="1"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7" name="Google Shape;4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0"/>
        <p:cNvGrpSpPr/>
        <p:nvPr/>
      </p:nvGrpSpPr>
      <p:grpSpPr>
        <a:xfrm>
          <a:off x="0" y="0"/>
          <a:ext cx="0" cy="0"/>
          <a:chOff x="0" y="0"/>
          <a:chExt cx="0" cy="0"/>
        </a:xfrm>
      </p:grpSpPr>
      <p:sp>
        <p:nvSpPr>
          <p:cNvPr id="51" name="Google Shape;51;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b="1"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1"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1"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image" Target="../media/image10.png"/><Relationship Id="rId7" Type="http://schemas.openxmlformats.org/officeDocument/2006/relationships/slide" Target="slide19.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29.xml"/><Relationship Id="rId5" Type="http://schemas.openxmlformats.org/officeDocument/2006/relationships/slide" Target="slide10.xml"/><Relationship Id="rId10" Type="http://schemas.openxmlformats.org/officeDocument/2006/relationships/slide" Target="slide28.xml"/><Relationship Id="rId4" Type="http://schemas.openxmlformats.org/officeDocument/2006/relationships/slide" Target="slide4.xml"/><Relationship Id="rId9" Type="http://schemas.openxmlformats.org/officeDocument/2006/relationships/slide" Target="slide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resourced.prometheanworld.com/edtech-primer-school-strategy/?utm_source=referral&amp;utm_medium=primer&amp;utm_campaign=202009-UKI-DigitalMarketing-StateofTechnology2020&amp;utm_term=future" TargetMode="External"/><Relationship Id="rId7" Type="http://schemas.openxmlformats.org/officeDocument/2006/relationships/image" Target="../media/image16.jp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resourced.prometheanworld.com/technology-education-industry-report/?utm_source=referral&amp;utm_medium=primer&amp;utm_campaign=202009-UKI-DigitalMarketing-StateofTechnology2020&amp;utm_term=future" TargetMode="External"/><Relationship Id="rId7" Type="http://schemas.openxmlformats.org/officeDocument/2006/relationships/hyperlink" Target="https://resourced.prometheanworld.com/your-thoughts-outstanding-school/?utm_source=referral&amp;utm_medium=primer&amp;utm_campaign=202009-UKI-DigitalMarketing-StateofTechnology2020&amp;utm_term=future"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hyperlink" Target="https://resourced.prometheanworld.com/5-ways-for-teachers-to-keep-the-mind-healthy/?utm_source=referral&amp;utm_medium=primer&amp;utm_campaign=202009-UKI-DigitalMarketing-StateofTechnology2020&amp;utm_term=future" TargetMode="External"/><Relationship Id="rId5" Type="http://schemas.openxmlformats.org/officeDocument/2006/relationships/hyperlink" Target="https://www.prometheanworld.com/gb/how-to-buy/request-a-demo/?utm_source=referral&amp;utm_medium=primer&amp;utm_campaign=202009-UKI-DigitalMarketing-StateofTechnology2020&amp;utm_term=future" TargetMode="External"/><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hyperlink" Target="https://www.prometheanworld.com/gb/how-to-buy/request-a-demo/?utm_source=referral&amp;utm_medium=primer&amp;utm_campaign=202009-UKI-DigitalMarketing-StateofTechnology2020&amp;utm_term=futur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
          <p:cNvSpPr txBox="1">
            <a:spLocks noGrp="1"/>
          </p:cNvSpPr>
          <p:nvPr>
            <p:ph type="body" idx="1"/>
          </p:nvPr>
        </p:nvSpPr>
        <p:spPr>
          <a:xfrm>
            <a:off x="4687018" y="4120695"/>
            <a:ext cx="6033085" cy="910978"/>
          </a:xfrm>
          <a:prstGeom prst="rect">
            <a:avLst/>
          </a:prstGeom>
          <a:noFill/>
          <a:ln>
            <a:noFill/>
          </a:ln>
        </p:spPr>
        <p:txBody>
          <a:bodyPr spcFirstLastPara="1" wrap="square" lIns="0" tIns="45700" rIns="91425" bIns="45700" anchor="t" anchorCtr="0">
            <a:spAutoFit/>
          </a:bodyPr>
          <a:lstStyle/>
          <a:p>
            <a:pPr marL="276225" lvl="0" indent="-1588" algn="l" rtl="0">
              <a:lnSpc>
                <a:spcPct val="90000"/>
              </a:lnSpc>
              <a:spcBef>
                <a:spcPts val="1200"/>
              </a:spcBef>
              <a:spcAft>
                <a:spcPts val="0"/>
              </a:spcAft>
              <a:buSzPts val="2000"/>
              <a:buNone/>
            </a:pPr>
            <a:r>
              <a:rPr lang="en-GB" b="1"/>
              <a:t>The future of technology &amp; teaching:</a:t>
            </a:r>
            <a:br>
              <a:rPr lang="en-GB"/>
            </a:br>
            <a:r>
              <a:rPr lang="en-GB"/>
              <a:t>the always on teacher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0"/>
          <p:cNvSpPr txBox="1">
            <a:spLocks noGrp="1"/>
          </p:cNvSpPr>
          <p:nvPr>
            <p:ph type="title" idx="4294967295"/>
          </p:nvPr>
        </p:nvSpPr>
        <p:spPr>
          <a:xfrm>
            <a:off x="449998" y="446088"/>
            <a:ext cx="10515600" cy="13255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16B2B"/>
              </a:buClr>
              <a:buSzPts val="3600"/>
              <a:buFont typeface="Arial"/>
              <a:buNone/>
            </a:pPr>
            <a:r>
              <a:rPr lang="en-GB" sz="3600">
                <a:solidFill>
                  <a:srgbClr val="F16B2B"/>
                </a:solidFill>
              </a:rPr>
              <a:t>Roles and responsibilities</a:t>
            </a:r>
            <a:endParaRPr/>
          </a:p>
        </p:txBody>
      </p:sp>
      <p:graphicFrame>
        <p:nvGraphicFramePr>
          <p:cNvPr id="213" name="Google Shape;213;p10"/>
          <p:cNvGraphicFramePr/>
          <p:nvPr/>
        </p:nvGraphicFramePr>
        <p:xfrm>
          <a:off x="449998" y="1771962"/>
          <a:ext cx="3000000" cy="3000000"/>
        </p:xfrm>
        <a:graphic>
          <a:graphicData uri="http://schemas.openxmlformats.org/drawingml/2006/table">
            <a:tbl>
              <a:tblPr firstRow="1" bandRow="1">
                <a:solidFill>
                  <a:srgbClr val="009AD6"/>
                </a:solidFill>
                <a:tableStyleId>{98B03744-DE43-4DC5-B0BE-161F51B60C90}</a:tableStyleId>
              </a:tblPr>
              <a:tblGrid>
                <a:gridCol w="5646000">
                  <a:extLst>
                    <a:ext uri="{9D8B030D-6E8A-4147-A177-3AD203B41FA5}">
                      <a16:colId xmlns:a16="http://schemas.microsoft.com/office/drawing/2014/main" val="20000"/>
                    </a:ext>
                  </a:extLst>
                </a:gridCol>
                <a:gridCol w="5646000">
                  <a:extLst>
                    <a:ext uri="{9D8B030D-6E8A-4147-A177-3AD203B41FA5}">
                      <a16:colId xmlns:a16="http://schemas.microsoft.com/office/drawing/2014/main" val="20001"/>
                    </a:ext>
                  </a:extLst>
                </a:gridCol>
              </a:tblGrid>
              <a:tr h="931625">
                <a:tc>
                  <a:txBody>
                    <a:bodyPr/>
                    <a:lstStyle/>
                    <a:p>
                      <a:pPr marL="0" marR="0" lvl="0" indent="0" algn="l" rtl="0">
                        <a:lnSpc>
                          <a:spcPct val="115000"/>
                        </a:lnSpc>
                        <a:spcBef>
                          <a:spcPts val="0"/>
                        </a:spcBef>
                        <a:spcAft>
                          <a:spcPts val="0"/>
                        </a:spcAft>
                        <a:buClr>
                          <a:srgbClr val="3F3F3F"/>
                        </a:buClr>
                        <a:buSzPts val="1800"/>
                        <a:buFont typeface="Arial"/>
                        <a:buNone/>
                      </a:pPr>
                      <a:r>
                        <a:rPr lang="en-GB" sz="1800" b="0" i="0" u="none" strike="noStrike" cap="none">
                          <a:solidFill>
                            <a:srgbClr val="3F3F3F"/>
                          </a:solidFill>
                          <a:latin typeface="Arial"/>
                          <a:ea typeface="Arial"/>
                          <a:cs typeface="Arial"/>
                          <a:sym typeface="Arial"/>
                        </a:rPr>
                        <a:t>Who is leading the project?</a:t>
                      </a:r>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0F0F9"/>
                    </a:solidFill>
                  </a:tcPr>
                </a:tc>
                <a:tc>
                  <a:txBody>
                    <a:bodyPr/>
                    <a:lstStyle/>
                    <a:p>
                      <a:pPr marL="0" marR="0" lvl="0" indent="0" algn="l" rtl="0">
                        <a:spcBef>
                          <a:spcPts val="0"/>
                        </a:spcBef>
                        <a:spcAft>
                          <a:spcPts val="0"/>
                        </a:spcAft>
                        <a:buNone/>
                      </a:pPr>
                      <a:endParaRPr sz="1800" b="0">
                        <a:solidFill>
                          <a:schemeClr val="dk2"/>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913150">
                <a:tc>
                  <a:txBody>
                    <a:bodyPr/>
                    <a:lstStyle/>
                    <a:p>
                      <a:pPr marL="0" marR="0" lvl="0" indent="0" algn="l" rtl="0">
                        <a:lnSpc>
                          <a:spcPct val="115000"/>
                        </a:lnSpc>
                        <a:spcBef>
                          <a:spcPts val="0"/>
                        </a:spcBef>
                        <a:spcAft>
                          <a:spcPts val="0"/>
                        </a:spcAft>
                        <a:buClr>
                          <a:schemeClr val="dk1"/>
                        </a:buClr>
                        <a:buSzPts val="1100"/>
                        <a:buFont typeface="Arial"/>
                        <a:buNone/>
                      </a:pPr>
                      <a:r>
                        <a:rPr lang="en-GB" sz="1800" b="0" i="0">
                          <a:solidFill>
                            <a:srgbClr val="3F3F3F"/>
                          </a:solidFill>
                          <a:latin typeface="Arial"/>
                          <a:ea typeface="Arial"/>
                          <a:cs typeface="Arial"/>
                          <a:sym typeface="Arial"/>
                        </a:rPr>
                        <a:t>SLT member/s</a:t>
                      </a:r>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0F0F9"/>
                    </a:solidFill>
                  </a:tcPr>
                </a:tc>
                <a:tc>
                  <a:txBody>
                    <a:bodyPr/>
                    <a:lstStyle/>
                    <a:p>
                      <a:pPr marL="0" marR="0" lvl="0" indent="0" algn="l" rtl="0">
                        <a:lnSpc>
                          <a:spcPct val="100000"/>
                        </a:lnSpc>
                        <a:spcBef>
                          <a:spcPts val="0"/>
                        </a:spcBef>
                        <a:spcAft>
                          <a:spcPts val="0"/>
                        </a:spcAft>
                        <a:buClr>
                          <a:schemeClr val="dk1"/>
                        </a:buClr>
                        <a:buSzPts val="1800"/>
                        <a:buFont typeface="Calibri"/>
                        <a:buNone/>
                      </a:pPr>
                      <a:endParaRPr sz="1800" b="0" i="0">
                        <a:solidFill>
                          <a:srgbClr val="757070"/>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931625">
                <a:tc>
                  <a:txBody>
                    <a:bodyPr/>
                    <a:lstStyle/>
                    <a:p>
                      <a:pPr marL="0" marR="0" lvl="0" indent="0" algn="l" rtl="0">
                        <a:lnSpc>
                          <a:spcPct val="115000"/>
                        </a:lnSpc>
                        <a:spcBef>
                          <a:spcPts val="0"/>
                        </a:spcBef>
                        <a:spcAft>
                          <a:spcPts val="0"/>
                        </a:spcAft>
                        <a:buClr>
                          <a:schemeClr val="dk1"/>
                        </a:buClr>
                        <a:buSzPts val="1100"/>
                        <a:buFont typeface="Arial"/>
                        <a:buNone/>
                      </a:pPr>
                      <a:r>
                        <a:rPr lang="en-GB" sz="1800" b="0" i="0">
                          <a:solidFill>
                            <a:srgbClr val="3F3F3F"/>
                          </a:solidFill>
                          <a:latin typeface="Arial"/>
                          <a:ea typeface="Arial"/>
                          <a:cs typeface="Arial"/>
                          <a:sym typeface="Arial"/>
                        </a:rPr>
                        <a:t>IT Staff</a:t>
                      </a:r>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0F0F9"/>
                    </a:solidFill>
                  </a:tcPr>
                </a:tc>
                <a:tc>
                  <a:txBody>
                    <a:bodyPr/>
                    <a:lstStyle/>
                    <a:p>
                      <a:pPr marL="0" marR="0" lvl="0" indent="0" algn="l" rtl="0">
                        <a:lnSpc>
                          <a:spcPct val="100000"/>
                        </a:lnSpc>
                        <a:spcBef>
                          <a:spcPts val="0"/>
                        </a:spcBef>
                        <a:spcAft>
                          <a:spcPts val="0"/>
                        </a:spcAft>
                        <a:buClr>
                          <a:schemeClr val="dk1"/>
                        </a:buClr>
                        <a:buSzPts val="1800"/>
                        <a:buFont typeface="Calibri"/>
                        <a:buNone/>
                      </a:pPr>
                      <a:endParaRPr sz="1800" b="0" i="0">
                        <a:solidFill>
                          <a:srgbClr val="D2CFD4"/>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931625">
                <a:tc>
                  <a:txBody>
                    <a:bodyPr/>
                    <a:lstStyle/>
                    <a:p>
                      <a:pPr marL="0" marR="0" lvl="0" indent="0" algn="l" rtl="0">
                        <a:lnSpc>
                          <a:spcPct val="115000"/>
                        </a:lnSpc>
                        <a:spcBef>
                          <a:spcPts val="0"/>
                        </a:spcBef>
                        <a:spcAft>
                          <a:spcPts val="0"/>
                        </a:spcAft>
                        <a:buClr>
                          <a:schemeClr val="dk1"/>
                        </a:buClr>
                        <a:buSzPts val="1100"/>
                        <a:buFont typeface="Arial"/>
                        <a:buNone/>
                      </a:pPr>
                      <a:r>
                        <a:rPr lang="en-GB" sz="1800" b="0" i="0">
                          <a:solidFill>
                            <a:srgbClr val="3F3F3F"/>
                          </a:solidFill>
                          <a:latin typeface="Arial"/>
                          <a:ea typeface="Arial"/>
                          <a:cs typeface="Arial"/>
                          <a:sym typeface="Arial"/>
                        </a:rPr>
                        <a:t>Teacher/s</a:t>
                      </a:r>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0F0F9"/>
                    </a:solidFill>
                  </a:tcPr>
                </a:tc>
                <a:tc>
                  <a:txBody>
                    <a:bodyPr/>
                    <a:lstStyle/>
                    <a:p>
                      <a:pPr marL="0" marR="0" lvl="0" indent="0" algn="l" rtl="0">
                        <a:lnSpc>
                          <a:spcPct val="100000"/>
                        </a:lnSpc>
                        <a:spcBef>
                          <a:spcPts val="0"/>
                        </a:spcBef>
                        <a:spcAft>
                          <a:spcPts val="0"/>
                        </a:spcAft>
                        <a:buClr>
                          <a:schemeClr val="dk1"/>
                        </a:buClr>
                        <a:buSzPts val="1800"/>
                        <a:buFont typeface="Calibri"/>
                        <a:buNone/>
                      </a:pPr>
                      <a:endParaRPr sz="1800" b="0" i="0">
                        <a:solidFill>
                          <a:srgbClr val="D2CFD4"/>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931625">
                <a:tc>
                  <a:txBody>
                    <a:bodyPr/>
                    <a:lstStyle/>
                    <a:p>
                      <a:pPr marL="0" marR="0" lvl="0" indent="0" algn="l" rtl="0">
                        <a:lnSpc>
                          <a:spcPct val="115000"/>
                        </a:lnSpc>
                        <a:spcBef>
                          <a:spcPts val="0"/>
                        </a:spcBef>
                        <a:spcAft>
                          <a:spcPts val="0"/>
                        </a:spcAft>
                        <a:buClr>
                          <a:schemeClr val="dk1"/>
                        </a:buClr>
                        <a:buSzPts val="1100"/>
                        <a:buFont typeface="Arial"/>
                        <a:buNone/>
                      </a:pPr>
                      <a:r>
                        <a:rPr lang="en-GB" sz="1800" b="0" i="0">
                          <a:solidFill>
                            <a:srgbClr val="3F3F3F"/>
                          </a:solidFill>
                          <a:latin typeface="Arial"/>
                          <a:ea typeface="Arial"/>
                          <a:cs typeface="Arial"/>
                          <a:sym typeface="Arial"/>
                        </a:rPr>
                        <a:t>Others</a:t>
                      </a:r>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0F0F9"/>
                    </a:solidFill>
                  </a:tcPr>
                </a:tc>
                <a:tc>
                  <a:txBody>
                    <a:bodyPr/>
                    <a:lstStyle/>
                    <a:p>
                      <a:pPr marL="0" marR="0" lvl="0" indent="0" algn="l" rtl="0">
                        <a:lnSpc>
                          <a:spcPct val="100000"/>
                        </a:lnSpc>
                        <a:spcBef>
                          <a:spcPts val="0"/>
                        </a:spcBef>
                        <a:spcAft>
                          <a:spcPts val="0"/>
                        </a:spcAft>
                        <a:buClr>
                          <a:schemeClr val="dk1"/>
                        </a:buClr>
                        <a:buSzPts val="1800"/>
                        <a:buFont typeface="Calibri"/>
                        <a:buNone/>
                      </a:pPr>
                      <a:endParaRPr sz="1800" b="0" i="0">
                        <a:solidFill>
                          <a:srgbClr val="D2CFD4"/>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7"/>
        <p:cNvGrpSpPr/>
        <p:nvPr/>
      </p:nvGrpSpPr>
      <p:grpSpPr>
        <a:xfrm>
          <a:off x="0" y="0"/>
          <a:ext cx="0" cy="0"/>
          <a:chOff x="0" y="0"/>
          <a:chExt cx="0" cy="0"/>
        </a:xfrm>
      </p:grpSpPr>
      <p:sp>
        <p:nvSpPr>
          <p:cNvPr id="218" name="Google Shape;218;p11"/>
          <p:cNvSpPr txBox="1"/>
          <p:nvPr/>
        </p:nvSpPr>
        <p:spPr>
          <a:xfrm>
            <a:off x="625642" y="4338971"/>
            <a:ext cx="7473696" cy="3603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800"/>
              <a:buFont typeface="Arial"/>
              <a:buNone/>
            </a:pPr>
            <a:r>
              <a:rPr lang="en-GB" sz="2800" b="1" i="0" u="none" strike="noStrike" cap="none">
                <a:solidFill>
                  <a:schemeClr val="lt1"/>
                </a:solidFill>
                <a:latin typeface="Arial"/>
                <a:ea typeface="Arial"/>
                <a:cs typeface="Arial"/>
                <a:sym typeface="Arial"/>
              </a:rPr>
              <a:t>Make a note of answers and outcomes</a:t>
            </a:r>
            <a:endParaRPr/>
          </a:p>
        </p:txBody>
      </p:sp>
      <p:sp>
        <p:nvSpPr>
          <p:cNvPr id="219" name="Google Shape;219;p11"/>
          <p:cNvSpPr txBox="1"/>
          <p:nvPr/>
        </p:nvSpPr>
        <p:spPr>
          <a:xfrm>
            <a:off x="625642" y="1701467"/>
            <a:ext cx="7729728" cy="247980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6600"/>
              <a:buFont typeface="Arial"/>
              <a:buNone/>
            </a:pPr>
            <a:r>
              <a:rPr lang="en-GB" sz="6600" b="1" i="0" u="none" strike="noStrike" cap="none">
                <a:solidFill>
                  <a:schemeClr val="lt1"/>
                </a:solidFill>
                <a:latin typeface="Arial"/>
                <a:ea typeface="Arial"/>
                <a:cs typeface="Arial"/>
                <a:sym typeface="Arial"/>
              </a:rPr>
              <a:t>Questions to ask each department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2"/>
          <p:cNvSpPr txBox="1">
            <a:spLocks noGrp="1"/>
          </p:cNvSpPr>
          <p:nvPr>
            <p:ph type="title" idx="4294967295"/>
          </p:nvPr>
        </p:nvSpPr>
        <p:spPr>
          <a:xfrm>
            <a:off x="449999" y="446088"/>
            <a:ext cx="10515600"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16B2B"/>
              </a:buClr>
              <a:buSzPts val="3600"/>
              <a:buFont typeface="Arial"/>
              <a:buNone/>
            </a:pPr>
            <a:r>
              <a:rPr lang="en-GB" sz="3600">
                <a:solidFill>
                  <a:srgbClr val="F16B2B"/>
                </a:solidFill>
              </a:rPr>
              <a:t>Questions for SLT </a:t>
            </a:r>
            <a:r>
              <a:rPr lang="en-GB" sz="2200" b="0">
                <a:solidFill>
                  <a:srgbClr val="F16B2B"/>
                </a:solidFill>
              </a:rPr>
              <a:t>(1/3)</a:t>
            </a:r>
            <a:endParaRPr/>
          </a:p>
        </p:txBody>
      </p:sp>
      <p:graphicFrame>
        <p:nvGraphicFramePr>
          <p:cNvPr id="225" name="Google Shape;225;p12"/>
          <p:cNvGraphicFramePr/>
          <p:nvPr/>
        </p:nvGraphicFramePr>
        <p:xfrm>
          <a:off x="449999" y="1771200"/>
          <a:ext cx="3000000" cy="3000000"/>
        </p:xfrm>
        <a:graphic>
          <a:graphicData uri="http://schemas.openxmlformats.org/drawingml/2006/table">
            <a:tbl>
              <a:tblPr firstRow="1" bandRow="1">
                <a:noFill/>
                <a:tableStyleId>{98B03744-DE43-4DC5-B0BE-161F51B60C90}</a:tableStyleId>
              </a:tblPr>
              <a:tblGrid>
                <a:gridCol w="5646000">
                  <a:extLst>
                    <a:ext uri="{9D8B030D-6E8A-4147-A177-3AD203B41FA5}">
                      <a16:colId xmlns:a16="http://schemas.microsoft.com/office/drawing/2014/main" val="20000"/>
                    </a:ext>
                  </a:extLst>
                </a:gridCol>
                <a:gridCol w="5646000">
                  <a:extLst>
                    <a:ext uri="{9D8B030D-6E8A-4147-A177-3AD203B41FA5}">
                      <a16:colId xmlns:a16="http://schemas.microsoft.com/office/drawing/2014/main" val="20001"/>
                    </a:ext>
                  </a:extLst>
                </a:gridCol>
              </a:tblGrid>
              <a:tr h="1433125">
                <a:tc>
                  <a:txBody>
                    <a:bodyPr/>
                    <a:lstStyle/>
                    <a:p>
                      <a:pPr marL="0" marR="0" lvl="0" indent="0" algn="l" rtl="0">
                        <a:lnSpc>
                          <a:spcPct val="100000"/>
                        </a:lnSpc>
                        <a:spcBef>
                          <a:spcPts val="0"/>
                        </a:spcBef>
                        <a:spcAft>
                          <a:spcPts val="0"/>
                        </a:spcAft>
                        <a:buClr>
                          <a:srgbClr val="3F3F3F"/>
                        </a:buClr>
                        <a:buSzPts val="1800"/>
                        <a:buFont typeface="Arial"/>
                        <a:buNone/>
                      </a:pPr>
                      <a:r>
                        <a:rPr lang="en-GB" sz="1800" b="0" i="0">
                          <a:solidFill>
                            <a:srgbClr val="3F3F3F"/>
                          </a:solidFill>
                          <a:latin typeface="Arial"/>
                          <a:ea typeface="Arial"/>
                          <a:cs typeface="Arial"/>
                          <a:sym typeface="Arial"/>
                        </a:rPr>
                        <a:t>What are your main concerns and considerations for staff, from a wellbeing perspective?</a:t>
                      </a:r>
                      <a:endParaRPr sz="1400" b="0" i="0">
                        <a:solidFill>
                          <a:srgbClr val="3F3F3F"/>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0F0F9"/>
                    </a:solidFill>
                  </a:tcPr>
                </a:tc>
                <a:tc>
                  <a:txBody>
                    <a:bodyPr/>
                    <a:lstStyle/>
                    <a:p>
                      <a:pPr marL="0" marR="0" lvl="0" indent="0" algn="l" rtl="0">
                        <a:spcBef>
                          <a:spcPts val="0"/>
                        </a:spcBef>
                        <a:spcAft>
                          <a:spcPts val="0"/>
                        </a:spcAft>
                        <a:buNone/>
                      </a:pPr>
                      <a:endParaRPr sz="1800" b="0">
                        <a:solidFill>
                          <a:schemeClr val="dk2"/>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433125">
                <a:tc>
                  <a:txBody>
                    <a:bodyPr/>
                    <a:lstStyle/>
                    <a:p>
                      <a:pPr marL="0" marR="0" lvl="0" indent="0" algn="l" rtl="0">
                        <a:lnSpc>
                          <a:spcPct val="100000"/>
                        </a:lnSpc>
                        <a:spcBef>
                          <a:spcPts val="0"/>
                        </a:spcBef>
                        <a:spcAft>
                          <a:spcPts val="0"/>
                        </a:spcAft>
                        <a:buClr>
                          <a:srgbClr val="3F3F3F"/>
                        </a:buClr>
                        <a:buSzPts val="1800"/>
                        <a:buFont typeface="Arial"/>
                        <a:buNone/>
                      </a:pPr>
                      <a:r>
                        <a:rPr lang="en-GB" sz="1800" b="0" i="0">
                          <a:solidFill>
                            <a:srgbClr val="3F3F3F"/>
                          </a:solidFill>
                          <a:latin typeface="Arial"/>
                          <a:ea typeface="Arial"/>
                          <a:cs typeface="Arial"/>
                          <a:sym typeface="Arial"/>
                        </a:rPr>
                        <a:t>What type of learning environment would you like to see within our school in five years time? </a:t>
                      </a:r>
                      <a:br>
                        <a:rPr lang="en-GB" sz="1800" b="0" i="0">
                          <a:solidFill>
                            <a:srgbClr val="3F3F3F"/>
                          </a:solidFill>
                          <a:latin typeface="Arial"/>
                          <a:ea typeface="Arial"/>
                          <a:cs typeface="Arial"/>
                          <a:sym typeface="Arial"/>
                        </a:rPr>
                      </a:br>
                      <a:r>
                        <a:rPr lang="en-GB" sz="1400" b="0" i="0">
                          <a:solidFill>
                            <a:srgbClr val="3F3F3F"/>
                          </a:solidFill>
                          <a:latin typeface="Arial"/>
                          <a:ea typeface="Arial"/>
                          <a:cs typeface="Arial"/>
                          <a:sym typeface="Arial"/>
                        </a:rPr>
                        <a:t>(Digital-first, hybrid/blended, interactive learning etc.)</a:t>
                      </a:r>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0F0F9"/>
                    </a:solidFill>
                  </a:tcPr>
                </a:tc>
                <a:tc>
                  <a:txBody>
                    <a:bodyPr/>
                    <a:lstStyle/>
                    <a:p>
                      <a:pPr marL="0" marR="0" lvl="0" indent="0" algn="l" rtl="0">
                        <a:lnSpc>
                          <a:spcPct val="100000"/>
                        </a:lnSpc>
                        <a:spcBef>
                          <a:spcPts val="0"/>
                        </a:spcBef>
                        <a:spcAft>
                          <a:spcPts val="0"/>
                        </a:spcAft>
                        <a:buClr>
                          <a:schemeClr val="dk1"/>
                        </a:buClr>
                        <a:buSzPts val="1800"/>
                        <a:buFont typeface="Calibri"/>
                        <a:buNone/>
                      </a:pPr>
                      <a:endParaRPr sz="1800" b="0" i="0">
                        <a:solidFill>
                          <a:srgbClr val="757070"/>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3"/>
          <p:cNvSpPr txBox="1">
            <a:spLocks noGrp="1"/>
          </p:cNvSpPr>
          <p:nvPr>
            <p:ph type="title" idx="4294967295"/>
          </p:nvPr>
        </p:nvSpPr>
        <p:spPr>
          <a:xfrm>
            <a:off x="450000" y="446088"/>
            <a:ext cx="10515600" cy="13255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16B2B"/>
              </a:buClr>
              <a:buSzPts val="3600"/>
              <a:buFont typeface="Arial"/>
              <a:buNone/>
            </a:pPr>
            <a:r>
              <a:rPr lang="en-GB" sz="3600">
                <a:solidFill>
                  <a:srgbClr val="F16B2B"/>
                </a:solidFill>
              </a:rPr>
              <a:t>Questions for SLT </a:t>
            </a:r>
            <a:r>
              <a:rPr lang="en-GB" sz="2200" b="0">
                <a:solidFill>
                  <a:srgbClr val="F16B2B"/>
                </a:solidFill>
              </a:rPr>
              <a:t>(2/3)</a:t>
            </a:r>
            <a:endParaRPr sz="2200">
              <a:solidFill>
                <a:srgbClr val="F16B2B"/>
              </a:solidFill>
            </a:endParaRPr>
          </a:p>
        </p:txBody>
      </p:sp>
      <p:graphicFrame>
        <p:nvGraphicFramePr>
          <p:cNvPr id="231" name="Google Shape;231;p13"/>
          <p:cNvGraphicFramePr/>
          <p:nvPr/>
        </p:nvGraphicFramePr>
        <p:xfrm>
          <a:off x="450000" y="1771200"/>
          <a:ext cx="3000000" cy="3000000"/>
        </p:xfrm>
        <a:graphic>
          <a:graphicData uri="http://schemas.openxmlformats.org/drawingml/2006/table">
            <a:tbl>
              <a:tblPr firstRow="1" bandRow="1">
                <a:noFill/>
                <a:tableStyleId>{98B03744-DE43-4DC5-B0BE-161F51B60C90}</a:tableStyleId>
              </a:tblPr>
              <a:tblGrid>
                <a:gridCol w="5646000">
                  <a:extLst>
                    <a:ext uri="{9D8B030D-6E8A-4147-A177-3AD203B41FA5}">
                      <a16:colId xmlns:a16="http://schemas.microsoft.com/office/drawing/2014/main" val="20000"/>
                    </a:ext>
                  </a:extLst>
                </a:gridCol>
                <a:gridCol w="5646000">
                  <a:extLst>
                    <a:ext uri="{9D8B030D-6E8A-4147-A177-3AD203B41FA5}">
                      <a16:colId xmlns:a16="http://schemas.microsoft.com/office/drawing/2014/main" val="20001"/>
                    </a:ext>
                  </a:extLst>
                </a:gridCol>
              </a:tblGrid>
              <a:tr h="1433125">
                <a:tc>
                  <a:txBody>
                    <a:bodyPr/>
                    <a:lstStyle/>
                    <a:p>
                      <a:pPr marL="0" marR="0" lvl="0" indent="0" algn="l" rtl="0">
                        <a:lnSpc>
                          <a:spcPct val="100000"/>
                        </a:lnSpc>
                        <a:spcBef>
                          <a:spcPts val="0"/>
                        </a:spcBef>
                        <a:spcAft>
                          <a:spcPts val="0"/>
                        </a:spcAft>
                        <a:buClr>
                          <a:schemeClr val="dk1"/>
                        </a:buClr>
                        <a:buSzPts val="1100"/>
                        <a:buFont typeface="Arial"/>
                        <a:buNone/>
                      </a:pPr>
                      <a:r>
                        <a:rPr lang="en-GB" sz="1800" b="0" i="0">
                          <a:solidFill>
                            <a:srgbClr val="3F3F3F"/>
                          </a:solidFill>
                          <a:latin typeface="Arial"/>
                          <a:ea typeface="Arial"/>
                          <a:cs typeface="Arial"/>
                          <a:sym typeface="Arial"/>
                        </a:rPr>
                        <a:t>What tools / technologies would help create this environment? </a:t>
                      </a:r>
                      <a:endParaRPr/>
                    </a:p>
                    <a:p>
                      <a:pPr marL="0" marR="0" lvl="0" indent="0" algn="l" rtl="0">
                        <a:lnSpc>
                          <a:spcPct val="100000"/>
                        </a:lnSpc>
                        <a:spcBef>
                          <a:spcPts val="0"/>
                        </a:spcBef>
                        <a:spcAft>
                          <a:spcPts val="0"/>
                        </a:spcAft>
                        <a:buClr>
                          <a:schemeClr val="dk1"/>
                        </a:buClr>
                        <a:buSzPts val="1100"/>
                        <a:buFont typeface="Arial"/>
                        <a:buNone/>
                      </a:pPr>
                      <a:br>
                        <a:rPr lang="en-GB" sz="1800" b="0" i="0">
                          <a:solidFill>
                            <a:srgbClr val="3F3F3F"/>
                          </a:solidFill>
                          <a:latin typeface="Arial"/>
                          <a:ea typeface="Arial"/>
                          <a:cs typeface="Arial"/>
                          <a:sym typeface="Arial"/>
                        </a:rPr>
                      </a:br>
                      <a:r>
                        <a:rPr lang="en-GB" sz="1800" b="0" i="0">
                          <a:solidFill>
                            <a:srgbClr val="3F3F3F"/>
                          </a:solidFill>
                          <a:latin typeface="Arial"/>
                          <a:ea typeface="Arial"/>
                          <a:cs typeface="Arial"/>
                          <a:sym typeface="Arial"/>
                        </a:rPr>
                        <a:t>- Front of class solutions:</a:t>
                      </a:r>
                      <a:br>
                        <a:rPr lang="en-GB" sz="1800" b="0" i="0">
                          <a:solidFill>
                            <a:srgbClr val="3F3F3F"/>
                          </a:solidFill>
                          <a:latin typeface="Arial"/>
                          <a:ea typeface="Arial"/>
                          <a:cs typeface="Arial"/>
                          <a:sym typeface="Arial"/>
                        </a:rPr>
                      </a:br>
                      <a:r>
                        <a:rPr lang="en-GB" sz="1800" b="0" i="0">
                          <a:solidFill>
                            <a:srgbClr val="3F3F3F"/>
                          </a:solidFill>
                          <a:latin typeface="Arial"/>
                          <a:ea typeface="Arial"/>
                          <a:cs typeface="Arial"/>
                          <a:sym typeface="Arial"/>
                        </a:rPr>
                        <a:t>- Communication platforms:</a:t>
                      </a:r>
                      <a:br>
                        <a:rPr lang="en-GB" sz="1800" b="0" i="0">
                          <a:solidFill>
                            <a:srgbClr val="3F3F3F"/>
                          </a:solidFill>
                          <a:latin typeface="Arial"/>
                          <a:ea typeface="Arial"/>
                          <a:cs typeface="Arial"/>
                          <a:sym typeface="Arial"/>
                        </a:rPr>
                      </a:br>
                      <a:r>
                        <a:rPr lang="en-GB" sz="1800" b="0" i="0">
                          <a:solidFill>
                            <a:srgbClr val="3F3F3F"/>
                          </a:solidFill>
                          <a:latin typeface="Arial"/>
                          <a:ea typeface="Arial"/>
                          <a:cs typeface="Arial"/>
                          <a:sym typeface="Arial"/>
                        </a:rPr>
                        <a:t>- Lesson delivery software:</a:t>
                      </a:r>
                      <a:endParaRPr/>
                    </a:p>
                    <a:p>
                      <a:pPr marL="0" marR="0" lvl="0" indent="0" algn="l" rtl="0">
                        <a:lnSpc>
                          <a:spcPct val="100000"/>
                        </a:lnSpc>
                        <a:spcBef>
                          <a:spcPts val="0"/>
                        </a:spcBef>
                        <a:spcAft>
                          <a:spcPts val="0"/>
                        </a:spcAft>
                        <a:buClr>
                          <a:schemeClr val="dk1"/>
                        </a:buClr>
                        <a:buSzPts val="1100"/>
                        <a:buFont typeface="Arial"/>
                        <a:buNone/>
                      </a:pPr>
                      <a:br>
                        <a:rPr lang="en-GB" sz="1800" b="0" i="0">
                          <a:solidFill>
                            <a:srgbClr val="3F3F3F"/>
                          </a:solidFill>
                          <a:latin typeface="Arial"/>
                          <a:ea typeface="Arial"/>
                          <a:cs typeface="Arial"/>
                          <a:sym typeface="Arial"/>
                        </a:rPr>
                      </a:br>
                      <a:r>
                        <a:rPr lang="en-GB" sz="1800" b="0" i="0">
                          <a:solidFill>
                            <a:srgbClr val="3F3F3F"/>
                          </a:solidFill>
                          <a:latin typeface="Arial"/>
                          <a:ea typeface="Arial"/>
                          <a:cs typeface="Arial"/>
                          <a:sym typeface="Arial"/>
                        </a:rPr>
                        <a:t>Name specific hardware and software options like Promethean ActivPanel or ActivInspire.</a:t>
                      </a:r>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0F0F9"/>
                    </a:solidFill>
                  </a:tcPr>
                </a:tc>
                <a:tc>
                  <a:txBody>
                    <a:bodyPr/>
                    <a:lstStyle/>
                    <a:p>
                      <a:pPr marL="0" marR="0" lvl="0" indent="0" algn="l" rtl="0">
                        <a:spcBef>
                          <a:spcPts val="0"/>
                        </a:spcBef>
                        <a:spcAft>
                          <a:spcPts val="0"/>
                        </a:spcAft>
                        <a:buNone/>
                      </a:pPr>
                      <a:endParaRPr sz="1800" b="0">
                        <a:solidFill>
                          <a:schemeClr val="dk2"/>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433125">
                <a:tc>
                  <a:txBody>
                    <a:bodyPr/>
                    <a:lstStyle/>
                    <a:p>
                      <a:pPr marL="0" marR="0" lvl="0" indent="0" algn="l" rtl="0">
                        <a:lnSpc>
                          <a:spcPct val="100000"/>
                        </a:lnSpc>
                        <a:spcBef>
                          <a:spcPts val="0"/>
                        </a:spcBef>
                        <a:spcAft>
                          <a:spcPts val="0"/>
                        </a:spcAft>
                        <a:buClr>
                          <a:srgbClr val="3F3F3F"/>
                        </a:buClr>
                        <a:buSzPts val="1800"/>
                        <a:buFont typeface="Arial"/>
                        <a:buNone/>
                      </a:pPr>
                      <a:r>
                        <a:rPr lang="en-GB" sz="1800" b="0" i="0">
                          <a:solidFill>
                            <a:srgbClr val="3F3F3F"/>
                          </a:solidFill>
                          <a:latin typeface="Arial"/>
                          <a:ea typeface="Arial"/>
                          <a:cs typeface="Arial"/>
                          <a:sym typeface="Arial"/>
                        </a:rPr>
                        <a:t>How has school work/life balance changed since lockdown? </a:t>
                      </a:r>
                      <a:br>
                        <a:rPr lang="en-GB" sz="1800" b="0" i="0">
                          <a:solidFill>
                            <a:srgbClr val="3F3F3F"/>
                          </a:solidFill>
                          <a:latin typeface="Arial"/>
                          <a:ea typeface="Arial"/>
                          <a:cs typeface="Arial"/>
                          <a:sym typeface="Arial"/>
                        </a:rPr>
                      </a:br>
                      <a:endParaRPr sz="1800" b="0" i="0">
                        <a:solidFill>
                          <a:srgbClr val="3F3F3F"/>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0F0F9"/>
                    </a:solidFill>
                  </a:tcPr>
                </a:tc>
                <a:tc>
                  <a:txBody>
                    <a:bodyPr/>
                    <a:lstStyle/>
                    <a:p>
                      <a:pPr marL="0" marR="0" lvl="0" indent="0" algn="l" rtl="0">
                        <a:lnSpc>
                          <a:spcPct val="100000"/>
                        </a:lnSpc>
                        <a:spcBef>
                          <a:spcPts val="0"/>
                        </a:spcBef>
                        <a:spcAft>
                          <a:spcPts val="0"/>
                        </a:spcAft>
                        <a:buClr>
                          <a:schemeClr val="dk1"/>
                        </a:buClr>
                        <a:buSzPts val="1800"/>
                        <a:buFont typeface="Calibri"/>
                        <a:buNone/>
                      </a:pPr>
                      <a:endParaRPr sz="1800" b="0" i="0">
                        <a:solidFill>
                          <a:srgbClr val="757070"/>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4"/>
          <p:cNvSpPr txBox="1">
            <a:spLocks noGrp="1"/>
          </p:cNvSpPr>
          <p:nvPr>
            <p:ph type="title" idx="4294967295"/>
          </p:nvPr>
        </p:nvSpPr>
        <p:spPr>
          <a:xfrm>
            <a:off x="450000" y="446088"/>
            <a:ext cx="10515600" cy="13255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16B2B"/>
              </a:buClr>
              <a:buSzPts val="3600"/>
              <a:buFont typeface="Arial"/>
              <a:buNone/>
            </a:pPr>
            <a:r>
              <a:rPr lang="en-GB" sz="3600">
                <a:solidFill>
                  <a:srgbClr val="F16B2B"/>
                </a:solidFill>
              </a:rPr>
              <a:t>Questions for SLT </a:t>
            </a:r>
            <a:r>
              <a:rPr lang="en-GB" sz="2200" b="0">
                <a:solidFill>
                  <a:srgbClr val="F16B2B"/>
                </a:solidFill>
              </a:rPr>
              <a:t>(3/3)</a:t>
            </a:r>
            <a:endParaRPr sz="2200">
              <a:solidFill>
                <a:srgbClr val="F16B2B"/>
              </a:solidFill>
            </a:endParaRPr>
          </a:p>
        </p:txBody>
      </p:sp>
      <p:graphicFrame>
        <p:nvGraphicFramePr>
          <p:cNvPr id="238" name="Google Shape;238;p14"/>
          <p:cNvGraphicFramePr/>
          <p:nvPr/>
        </p:nvGraphicFramePr>
        <p:xfrm>
          <a:off x="450000" y="1771200"/>
          <a:ext cx="3000000" cy="3000000"/>
        </p:xfrm>
        <a:graphic>
          <a:graphicData uri="http://schemas.openxmlformats.org/drawingml/2006/table">
            <a:tbl>
              <a:tblPr firstRow="1" bandRow="1">
                <a:noFill/>
                <a:tableStyleId>{98B03744-DE43-4DC5-B0BE-161F51B60C90}</a:tableStyleId>
              </a:tblPr>
              <a:tblGrid>
                <a:gridCol w="5646000">
                  <a:extLst>
                    <a:ext uri="{9D8B030D-6E8A-4147-A177-3AD203B41FA5}">
                      <a16:colId xmlns:a16="http://schemas.microsoft.com/office/drawing/2014/main" val="20000"/>
                    </a:ext>
                  </a:extLst>
                </a:gridCol>
                <a:gridCol w="5646000">
                  <a:extLst>
                    <a:ext uri="{9D8B030D-6E8A-4147-A177-3AD203B41FA5}">
                      <a16:colId xmlns:a16="http://schemas.microsoft.com/office/drawing/2014/main" val="20001"/>
                    </a:ext>
                  </a:extLst>
                </a:gridCol>
              </a:tblGrid>
              <a:tr h="1433125">
                <a:tc>
                  <a:txBody>
                    <a:bodyPr/>
                    <a:lstStyle/>
                    <a:p>
                      <a:pPr marL="0" marR="0" lvl="0" indent="0" algn="l" rtl="0">
                        <a:lnSpc>
                          <a:spcPct val="100000"/>
                        </a:lnSpc>
                        <a:spcBef>
                          <a:spcPts val="0"/>
                        </a:spcBef>
                        <a:spcAft>
                          <a:spcPts val="0"/>
                        </a:spcAft>
                        <a:buClr>
                          <a:schemeClr val="dk1"/>
                        </a:buClr>
                        <a:buSzPts val="1100"/>
                        <a:buFont typeface="Arial"/>
                        <a:buNone/>
                      </a:pPr>
                      <a:r>
                        <a:rPr lang="en-GB" sz="1800" b="0" i="0">
                          <a:solidFill>
                            <a:srgbClr val="3F3F3F"/>
                          </a:solidFill>
                          <a:latin typeface="Arial"/>
                          <a:ea typeface="Arial"/>
                          <a:cs typeface="Arial"/>
                          <a:sym typeface="Arial"/>
                        </a:rPr>
                        <a:t>What tools could help improve this balance, and free up teachers’ time? </a:t>
                      </a:r>
                      <a:endParaRPr/>
                    </a:p>
                    <a:p>
                      <a:pPr marL="0" marR="0" lvl="0" indent="0" algn="l" rtl="0">
                        <a:lnSpc>
                          <a:spcPct val="100000"/>
                        </a:lnSpc>
                        <a:spcBef>
                          <a:spcPts val="0"/>
                        </a:spcBef>
                        <a:spcAft>
                          <a:spcPts val="0"/>
                        </a:spcAft>
                        <a:buClr>
                          <a:schemeClr val="dk1"/>
                        </a:buClr>
                        <a:buSzPts val="1100"/>
                        <a:buFont typeface="Arial"/>
                        <a:buNone/>
                      </a:pPr>
                      <a:endParaRPr sz="1800" b="0" i="0">
                        <a:solidFill>
                          <a:srgbClr val="3F3F3F"/>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1800" b="0" i="0">
                          <a:solidFill>
                            <a:srgbClr val="3F3F3F"/>
                          </a:solidFill>
                          <a:latin typeface="Arial"/>
                          <a:ea typeface="Arial"/>
                          <a:cs typeface="Arial"/>
                          <a:sym typeface="Arial"/>
                        </a:rPr>
                        <a:t>- Front of class solutions:</a:t>
                      </a:r>
                      <a:endParaRPr/>
                    </a:p>
                    <a:p>
                      <a:pPr marL="0" marR="0" lvl="0" indent="0" algn="l" rtl="0">
                        <a:lnSpc>
                          <a:spcPct val="100000"/>
                        </a:lnSpc>
                        <a:spcBef>
                          <a:spcPts val="0"/>
                        </a:spcBef>
                        <a:spcAft>
                          <a:spcPts val="0"/>
                        </a:spcAft>
                        <a:buClr>
                          <a:schemeClr val="dk1"/>
                        </a:buClr>
                        <a:buSzPts val="1100"/>
                        <a:buFont typeface="Arial"/>
                        <a:buNone/>
                      </a:pPr>
                      <a:r>
                        <a:rPr lang="en-GB" sz="1800" b="0" i="0">
                          <a:solidFill>
                            <a:srgbClr val="3F3F3F"/>
                          </a:solidFill>
                          <a:latin typeface="Arial"/>
                          <a:ea typeface="Arial"/>
                          <a:cs typeface="Arial"/>
                          <a:sym typeface="Arial"/>
                        </a:rPr>
                        <a:t>- Communication platforms:</a:t>
                      </a:r>
                      <a:br>
                        <a:rPr lang="en-GB" sz="1800" b="0" i="0">
                          <a:solidFill>
                            <a:srgbClr val="3F3F3F"/>
                          </a:solidFill>
                          <a:latin typeface="Arial"/>
                          <a:ea typeface="Arial"/>
                          <a:cs typeface="Arial"/>
                          <a:sym typeface="Arial"/>
                        </a:rPr>
                      </a:br>
                      <a:r>
                        <a:rPr lang="en-GB" sz="1800" b="0" i="0">
                          <a:solidFill>
                            <a:srgbClr val="3F3F3F"/>
                          </a:solidFill>
                          <a:latin typeface="Arial"/>
                          <a:ea typeface="Arial"/>
                          <a:cs typeface="Arial"/>
                          <a:sym typeface="Arial"/>
                        </a:rPr>
                        <a:t>- Lesson delivery software:</a:t>
                      </a:r>
                      <a:endParaRPr/>
                    </a:p>
                    <a:p>
                      <a:pPr marL="0" marR="0" lvl="0" indent="0" algn="l" rtl="0">
                        <a:lnSpc>
                          <a:spcPct val="100000"/>
                        </a:lnSpc>
                        <a:spcBef>
                          <a:spcPts val="0"/>
                        </a:spcBef>
                        <a:spcAft>
                          <a:spcPts val="0"/>
                        </a:spcAft>
                        <a:buClr>
                          <a:schemeClr val="dk1"/>
                        </a:buClr>
                        <a:buSzPts val="1100"/>
                        <a:buFont typeface="Arial"/>
                        <a:buNone/>
                      </a:pPr>
                      <a:br>
                        <a:rPr lang="en-GB" sz="1800" b="0" i="0">
                          <a:solidFill>
                            <a:srgbClr val="3F3F3F"/>
                          </a:solidFill>
                          <a:latin typeface="Arial"/>
                          <a:ea typeface="Arial"/>
                          <a:cs typeface="Arial"/>
                          <a:sym typeface="Arial"/>
                        </a:rPr>
                      </a:br>
                      <a:r>
                        <a:rPr lang="en-GB" sz="1800" b="0" i="0">
                          <a:solidFill>
                            <a:srgbClr val="3F3F3F"/>
                          </a:solidFill>
                          <a:latin typeface="Arial"/>
                          <a:ea typeface="Arial"/>
                          <a:cs typeface="Arial"/>
                          <a:sym typeface="Arial"/>
                        </a:rPr>
                        <a:t>Name specific hardware and software options like Promethean ActivPanel or ActivInspire.</a:t>
                      </a:r>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0F0F9"/>
                    </a:solidFill>
                  </a:tcPr>
                </a:tc>
                <a:tc>
                  <a:txBody>
                    <a:bodyPr/>
                    <a:lstStyle/>
                    <a:p>
                      <a:pPr marL="0" marR="0" lvl="0" indent="0" algn="l" rtl="0">
                        <a:spcBef>
                          <a:spcPts val="0"/>
                        </a:spcBef>
                        <a:spcAft>
                          <a:spcPts val="0"/>
                        </a:spcAft>
                        <a:buNone/>
                      </a:pPr>
                      <a:endParaRPr sz="1800" b="0">
                        <a:solidFill>
                          <a:schemeClr val="dk2"/>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433125">
                <a:tc>
                  <a:txBody>
                    <a:bodyPr/>
                    <a:lstStyle/>
                    <a:p>
                      <a:pPr marL="0" marR="0" lvl="0" indent="0" algn="l" rtl="0">
                        <a:lnSpc>
                          <a:spcPct val="100000"/>
                        </a:lnSpc>
                        <a:spcBef>
                          <a:spcPts val="0"/>
                        </a:spcBef>
                        <a:spcAft>
                          <a:spcPts val="0"/>
                        </a:spcAft>
                        <a:buClr>
                          <a:schemeClr val="dk1"/>
                        </a:buClr>
                        <a:buSzPts val="1100"/>
                        <a:buFont typeface="Arial"/>
                        <a:buNone/>
                      </a:pPr>
                      <a:r>
                        <a:rPr lang="en-GB" sz="1800" b="0" i="0">
                          <a:solidFill>
                            <a:srgbClr val="3F3F3F"/>
                          </a:solidFill>
                          <a:latin typeface="Arial"/>
                          <a:ea typeface="Arial"/>
                          <a:cs typeface="Arial"/>
                          <a:sym typeface="Arial"/>
                        </a:rPr>
                        <a:t>What additional practices / initiatives could be adopted to improve staff wellbeing?</a:t>
                      </a:r>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0F0F9"/>
                    </a:solidFill>
                  </a:tcPr>
                </a:tc>
                <a:tc>
                  <a:txBody>
                    <a:bodyPr/>
                    <a:lstStyle/>
                    <a:p>
                      <a:pPr marL="0" marR="0" lvl="0" indent="0" algn="l" rtl="0">
                        <a:spcBef>
                          <a:spcPts val="0"/>
                        </a:spcBef>
                        <a:spcAft>
                          <a:spcPts val="0"/>
                        </a:spcAft>
                        <a:buNone/>
                      </a:pPr>
                      <a:endParaRPr sz="1800" b="0">
                        <a:solidFill>
                          <a:schemeClr val="dk2"/>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5"/>
          <p:cNvSpPr txBox="1">
            <a:spLocks noGrp="1"/>
          </p:cNvSpPr>
          <p:nvPr>
            <p:ph type="title" idx="4294967295"/>
          </p:nvPr>
        </p:nvSpPr>
        <p:spPr>
          <a:xfrm>
            <a:off x="450000" y="446088"/>
            <a:ext cx="10515600" cy="13255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16B2B"/>
              </a:buClr>
              <a:buSzPts val="3600"/>
              <a:buFont typeface="Arial"/>
              <a:buNone/>
            </a:pPr>
            <a:r>
              <a:rPr lang="en-GB" sz="3600">
                <a:solidFill>
                  <a:srgbClr val="F16B2B"/>
                </a:solidFill>
              </a:rPr>
              <a:t>Questions for IT managers </a:t>
            </a:r>
            <a:r>
              <a:rPr lang="en-GB" sz="2200" b="0">
                <a:solidFill>
                  <a:srgbClr val="F16B2B"/>
                </a:solidFill>
              </a:rPr>
              <a:t>(1/2)</a:t>
            </a:r>
            <a:endParaRPr sz="2200">
              <a:solidFill>
                <a:srgbClr val="F16B2B"/>
              </a:solidFill>
            </a:endParaRPr>
          </a:p>
        </p:txBody>
      </p:sp>
      <p:graphicFrame>
        <p:nvGraphicFramePr>
          <p:cNvPr id="244" name="Google Shape;244;p15"/>
          <p:cNvGraphicFramePr/>
          <p:nvPr/>
        </p:nvGraphicFramePr>
        <p:xfrm>
          <a:off x="450000" y="1771963"/>
          <a:ext cx="3000000" cy="3000000"/>
        </p:xfrm>
        <a:graphic>
          <a:graphicData uri="http://schemas.openxmlformats.org/drawingml/2006/table">
            <a:tbl>
              <a:tblPr firstRow="1" bandRow="1">
                <a:noFill/>
                <a:tableStyleId>{98B03744-DE43-4DC5-B0BE-161F51B60C90}</a:tableStyleId>
              </a:tblPr>
              <a:tblGrid>
                <a:gridCol w="5646000">
                  <a:extLst>
                    <a:ext uri="{9D8B030D-6E8A-4147-A177-3AD203B41FA5}">
                      <a16:colId xmlns:a16="http://schemas.microsoft.com/office/drawing/2014/main" val="20000"/>
                    </a:ext>
                  </a:extLst>
                </a:gridCol>
                <a:gridCol w="5646000">
                  <a:extLst>
                    <a:ext uri="{9D8B030D-6E8A-4147-A177-3AD203B41FA5}">
                      <a16:colId xmlns:a16="http://schemas.microsoft.com/office/drawing/2014/main" val="20001"/>
                    </a:ext>
                  </a:extLst>
                </a:gridCol>
              </a:tblGrid>
              <a:tr h="1433125">
                <a:tc>
                  <a:txBody>
                    <a:bodyPr/>
                    <a:lstStyle/>
                    <a:p>
                      <a:pPr marL="0" marR="0" lvl="0" indent="0" algn="l" rtl="0">
                        <a:lnSpc>
                          <a:spcPct val="100000"/>
                        </a:lnSpc>
                        <a:spcBef>
                          <a:spcPts val="0"/>
                        </a:spcBef>
                        <a:spcAft>
                          <a:spcPts val="0"/>
                        </a:spcAft>
                        <a:buClr>
                          <a:srgbClr val="3F3F3F"/>
                        </a:buClr>
                        <a:buSzPts val="1800"/>
                        <a:buFont typeface="Arial"/>
                        <a:buNone/>
                      </a:pPr>
                      <a:r>
                        <a:rPr lang="en-GB" sz="1800" b="0" i="0">
                          <a:solidFill>
                            <a:srgbClr val="3F3F3F"/>
                          </a:solidFill>
                          <a:latin typeface="Arial"/>
                          <a:ea typeface="Arial"/>
                          <a:cs typeface="Arial"/>
                          <a:sym typeface="Arial"/>
                        </a:rPr>
                        <a:t>What are your personal concerns and considerations, from a wellbeing perspective?</a:t>
                      </a:r>
                      <a:br>
                        <a:rPr lang="en-GB" sz="1800" b="0" i="0">
                          <a:solidFill>
                            <a:srgbClr val="3F3F3F"/>
                          </a:solidFill>
                          <a:latin typeface="Arial"/>
                          <a:ea typeface="Arial"/>
                          <a:cs typeface="Arial"/>
                          <a:sym typeface="Arial"/>
                        </a:rPr>
                      </a:br>
                      <a:endParaRPr sz="1400" b="0" i="0">
                        <a:solidFill>
                          <a:srgbClr val="3F3F3F"/>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0F0F9"/>
                    </a:solidFill>
                  </a:tcPr>
                </a:tc>
                <a:tc>
                  <a:txBody>
                    <a:bodyPr/>
                    <a:lstStyle/>
                    <a:p>
                      <a:pPr marL="0" marR="0" lvl="0" indent="0" algn="l" rtl="0">
                        <a:spcBef>
                          <a:spcPts val="0"/>
                        </a:spcBef>
                        <a:spcAft>
                          <a:spcPts val="0"/>
                        </a:spcAft>
                        <a:buNone/>
                      </a:pPr>
                      <a:endParaRPr sz="1800" b="0">
                        <a:solidFill>
                          <a:schemeClr val="dk2"/>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433125">
                <a:tc>
                  <a:txBody>
                    <a:bodyPr/>
                    <a:lstStyle/>
                    <a:p>
                      <a:pPr marL="0" marR="0" lvl="0" indent="0" algn="l" rtl="0">
                        <a:lnSpc>
                          <a:spcPct val="100000"/>
                        </a:lnSpc>
                        <a:spcBef>
                          <a:spcPts val="0"/>
                        </a:spcBef>
                        <a:spcAft>
                          <a:spcPts val="0"/>
                        </a:spcAft>
                        <a:buClr>
                          <a:srgbClr val="3F3F3F"/>
                        </a:buClr>
                        <a:buSzPts val="1800"/>
                        <a:buFont typeface="Arial"/>
                        <a:buNone/>
                      </a:pPr>
                      <a:r>
                        <a:rPr lang="en-GB" sz="1800" b="0" i="0">
                          <a:solidFill>
                            <a:srgbClr val="3F3F3F"/>
                          </a:solidFill>
                          <a:latin typeface="Arial"/>
                          <a:ea typeface="Arial"/>
                          <a:cs typeface="Arial"/>
                          <a:sym typeface="Arial"/>
                        </a:rPr>
                        <a:t>What classroom tech would you like to see within our school in five years time?</a:t>
                      </a:r>
                      <a:endParaRPr/>
                    </a:p>
                    <a:p>
                      <a:pPr marL="0" marR="0" lvl="0" indent="0" algn="l" rtl="0">
                        <a:lnSpc>
                          <a:spcPct val="100000"/>
                        </a:lnSpc>
                        <a:spcBef>
                          <a:spcPts val="0"/>
                        </a:spcBef>
                        <a:spcAft>
                          <a:spcPts val="0"/>
                        </a:spcAft>
                        <a:buClr>
                          <a:schemeClr val="dk1"/>
                        </a:buClr>
                        <a:buSzPts val="1800"/>
                        <a:buFont typeface="Calibri"/>
                        <a:buNone/>
                      </a:pPr>
                      <a:endParaRPr sz="1800" b="0" i="0">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3F3F3F"/>
                        </a:buClr>
                        <a:buSzPts val="1800"/>
                        <a:buFont typeface="Arial"/>
                        <a:buNone/>
                      </a:pPr>
                      <a:r>
                        <a:rPr lang="en-GB" sz="1800" b="0" i="0">
                          <a:solidFill>
                            <a:srgbClr val="3F3F3F"/>
                          </a:solidFill>
                          <a:latin typeface="Arial"/>
                          <a:ea typeface="Arial"/>
                          <a:cs typeface="Arial"/>
                          <a:sym typeface="Arial"/>
                        </a:rPr>
                        <a:t>Name specific hardware and software options like Promethean ActivPanel or ActivInspire.</a:t>
                      </a:r>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0F0F9"/>
                    </a:solidFill>
                  </a:tcPr>
                </a:tc>
                <a:tc>
                  <a:txBody>
                    <a:bodyPr/>
                    <a:lstStyle/>
                    <a:p>
                      <a:pPr marL="0" marR="0" lvl="0" indent="0" algn="l" rtl="0">
                        <a:lnSpc>
                          <a:spcPct val="100000"/>
                        </a:lnSpc>
                        <a:spcBef>
                          <a:spcPts val="0"/>
                        </a:spcBef>
                        <a:spcAft>
                          <a:spcPts val="0"/>
                        </a:spcAft>
                        <a:buClr>
                          <a:schemeClr val="dk1"/>
                        </a:buClr>
                        <a:buSzPts val="1800"/>
                        <a:buFont typeface="Calibri"/>
                        <a:buNone/>
                      </a:pPr>
                      <a:endParaRPr sz="1800" b="0" i="0">
                        <a:solidFill>
                          <a:srgbClr val="757070"/>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433125">
                <a:tc>
                  <a:txBody>
                    <a:bodyPr/>
                    <a:lstStyle/>
                    <a:p>
                      <a:pPr marL="0" marR="0" lvl="0" indent="0" algn="l" rtl="0">
                        <a:lnSpc>
                          <a:spcPct val="100000"/>
                        </a:lnSpc>
                        <a:spcBef>
                          <a:spcPts val="0"/>
                        </a:spcBef>
                        <a:spcAft>
                          <a:spcPts val="0"/>
                        </a:spcAft>
                        <a:buClr>
                          <a:schemeClr val="dk1"/>
                        </a:buClr>
                        <a:buSzPts val="1100"/>
                        <a:buFont typeface="Arial"/>
                        <a:buNone/>
                      </a:pPr>
                      <a:r>
                        <a:rPr lang="en-GB" sz="1800" b="0" i="0">
                          <a:solidFill>
                            <a:srgbClr val="3F3F3F"/>
                          </a:solidFill>
                          <a:latin typeface="Arial"/>
                          <a:ea typeface="Arial"/>
                          <a:cs typeface="Arial"/>
                          <a:sym typeface="Arial"/>
                        </a:rPr>
                        <a:t>How has your work/life balance changed since lockdown? </a:t>
                      </a:r>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0F0F9"/>
                    </a:solidFill>
                  </a:tcPr>
                </a:tc>
                <a:tc>
                  <a:txBody>
                    <a:bodyPr/>
                    <a:lstStyle/>
                    <a:p>
                      <a:pPr marL="0" marR="0" lvl="0" indent="0" algn="l" rtl="0">
                        <a:lnSpc>
                          <a:spcPct val="100000"/>
                        </a:lnSpc>
                        <a:spcBef>
                          <a:spcPts val="0"/>
                        </a:spcBef>
                        <a:spcAft>
                          <a:spcPts val="0"/>
                        </a:spcAft>
                        <a:buClr>
                          <a:schemeClr val="dk1"/>
                        </a:buClr>
                        <a:buSzPts val="1800"/>
                        <a:buFont typeface="Calibri"/>
                        <a:buNone/>
                      </a:pPr>
                      <a:endParaRPr sz="1800" b="0" i="0">
                        <a:solidFill>
                          <a:srgbClr val="D2CFD4"/>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6"/>
          <p:cNvSpPr txBox="1">
            <a:spLocks noGrp="1"/>
          </p:cNvSpPr>
          <p:nvPr>
            <p:ph type="title" idx="4294967295"/>
          </p:nvPr>
        </p:nvSpPr>
        <p:spPr>
          <a:xfrm>
            <a:off x="450000" y="446088"/>
            <a:ext cx="10515600" cy="13255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16B2B"/>
              </a:buClr>
              <a:buSzPts val="3600"/>
              <a:buFont typeface="Arial"/>
              <a:buNone/>
            </a:pPr>
            <a:r>
              <a:rPr lang="en-GB" sz="3600">
                <a:solidFill>
                  <a:srgbClr val="F16B2B"/>
                </a:solidFill>
              </a:rPr>
              <a:t>Questions for IT managers </a:t>
            </a:r>
            <a:r>
              <a:rPr lang="en-GB" sz="2200" b="0">
                <a:solidFill>
                  <a:srgbClr val="F16B2B"/>
                </a:solidFill>
              </a:rPr>
              <a:t>(2/2)</a:t>
            </a:r>
            <a:endParaRPr sz="2200">
              <a:solidFill>
                <a:srgbClr val="F16B2B"/>
              </a:solidFill>
            </a:endParaRPr>
          </a:p>
        </p:txBody>
      </p:sp>
      <p:graphicFrame>
        <p:nvGraphicFramePr>
          <p:cNvPr id="250" name="Google Shape;250;p16"/>
          <p:cNvGraphicFramePr/>
          <p:nvPr/>
        </p:nvGraphicFramePr>
        <p:xfrm>
          <a:off x="450000" y="1771963"/>
          <a:ext cx="3000000" cy="3000000"/>
        </p:xfrm>
        <a:graphic>
          <a:graphicData uri="http://schemas.openxmlformats.org/drawingml/2006/table">
            <a:tbl>
              <a:tblPr firstRow="1" bandRow="1">
                <a:noFill/>
                <a:tableStyleId>{98B03744-DE43-4DC5-B0BE-161F51B60C90}</a:tableStyleId>
              </a:tblPr>
              <a:tblGrid>
                <a:gridCol w="5646000">
                  <a:extLst>
                    <a:ext uri="{9D8B030D-6E8A-4147-A177-3AD203B41FA5}">
                      <a16:colId xmlns:a16="http://schemas.microsoft.com/office/drawing/2014/main" val="20000"/>
                    </a:ext>
                  </a:extLst>
                </a:gridCol>
                <a:gridCol w="5646000">
                  <a:extLst>
                    <a:ext uri="{9D8B030D-6E8A-4147-A177-3AD203B41FA5}">
                      <a16:colId xmlns:a16="http://schemas.microsoft.com/office/drawing/2014/main" val="20001"/>
                    </a:ext>
                  </a:extLst>
                </a:gridCol>
              </a:tblGrid>
              <a:tr h="1433125">
                <a:tc>
                  <a:txBody>
                    <a:bodyPr/>
                    <a:lstStyle/>
                    <a:p>
                      <a:pPr marL="0" marR="0" lvl="0" indent="0" algn="l" rtl="0">
                        <a:lnSpc>
                          <a:spcPct val="100000"/>
                        </a:lnSpc>
                        <a:spcBef>
                          <a:spcPts val="0"/>
                        </a:spcBef>
                        <a:spcAft>
                          <a:spcPts val="0"/>
                        </a:spcAft>
                        <a:buClr>
                          <a:srgbClr val="3F3F3F"/>
                        </a:buClr>
                        <a:buSzPts val="1800"/>
                        <a:buFont typeface="Arial"/>
                        <a:buNone/>
                      </a:pPr>
                      <a:r>
                        <a:rPr lang="en-GB" sz="1800" b="0" i="0">
                          <a:solidFill>
                            <a:srgbClr val="3F3F3F"/>
                          </a:solidFill>
                          <a:latin typeface="Arial"/>
                          <a:ea typeface="Arial"/>
                          <a:cs typeface="Arial"/>
                          <a:sym typeface="Arial"/>
                        </a:rPr>
                        <a:t>What are your department’s tech recommendations to improve this balance? </a:t>
                      </a:r>
                      <a:endParaRPr/>
                    </a:p>
                    <a:p>
                      <a:pPr marL="0" marR="0" lvl="0" indent="0" algn="l" rtl="0">
                        <a:lnSpc>
                          <a:spcPct val="100000"/>
                        </a:lnSpc>
                        <a:spcBef>
                          <a:spcPts val="0"/>
                        </a:spcBef>
                        <a:spcAft>
                          <a:spcPts val="0"/>
                        </a:spcAft>
                        <a:buClr>
                          <a:srgbClr val="3F3F3F"/>
                        </a:buClr>
                        <a:buSzPts val="1400"/>
                        <a:buFont typeface="Arial"/>
                        <a:buNone/>
                      </a:pPr>
                      <a:r>
                        <a:rPr lang="en-GB" sz="1400" b="0" i="0">
                          <a:solidFill>
                            <a:srgbClr val="3F3F3F"/>
                          </a:solidFill>
                          <a:latin typeface="Arial"/>
                          <a:ea typeface="Arial"/>
                          <a:cs typeface="Arial"/>
                          <a:sym typeface="Arial"/>
                        </a:rPr>
                        <a:t>(Name specific hardware and software options like Promethean ActivPanel or ActivInspire.)</a:t>
                      </a:r>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0F0F9"/>
                    </a:solidFill>
                  </a:tcPr>
                </a:tc>
                <a:tc>
                  <a:txBody>
                    <a:bodyPr/>
                    <a:lstStyle/>
                    <a:p>
                      <a:pPr marL="0" marR="0" lvl="0" indent="0" algn="l" rtl="0">
                        <a:spcBef>
                          <a:spcPts val="0"/>
                        </a:spcBef>
                        <a:spcAft>
                          <a:spcPts val="0"/>
                        </a:spcAft>
                        <a:buNone/>
                      </a:pPr>
                      <a:endParaRPr sz="1800" b="0">
                        <a:solidFill>
                          <a:schemeClr val="dk2"/>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433125">
                <a:tc>
                  <a:txBody>
                    <a:bodyPr/>
                    <a:lstStyle/>
                    <a:p>
                      <a:pPr marL="0" marR="0" lvl="0" indent="0" algn="l" rtl="0">
                        <a:lnSpc>
                          <a:spcPct val="100000"/>
                        </a:lnSpc>
                        <a:spcBef>
                          <a:spcPts val="0"/>
                        </a:spcBef>
                        <a:spcAft>
                          <a:spcPts val="0"/>
                        </a:spcAft>
                        <a:buClr>
                          <a:srgbClr val="3F3F3F"/>
                        </a:buClr>
                        <a:buSzPts val="1800"/>
                        <a:buFont typeface="Arial"/>
                        <a:buNone/>
                      </a:pPr>
                      <a:r>
                        <a:rPr lang="en-GB" sz="1800" b="0" i="0">
                          <a:solidFill>
                            <a:srgbClr val="3F3F3F"/>
                          </a:solidFill>
                          <a:latin typeface="Arial"/>
                          <a:ea typeface="Arial"/>
                          <a:cs typeface="Arial"/>
                          <a:sym typeface="Arial"/>
                        </a:rPr>
                        <a:t>What additional practices / initiatives do you think the school should adopt to improve staff wellbeing?</a:t>
                      </a:r>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0F0F9"/>
                    </a:solidFill>
                  </a:tcPr>
                </a:tc>
                <a:tc>
                  <a:txBody>
                    <a:bodyPr/>
                    <a:lstStyle/>
                    <a:p>
                      <a:pPr marL="0" marR="0" lvl="0" indent="0" algn="l" rtl="0">
                        <a:lnSpc>
                          <a:spcPct val="100000"/>
                        </a:lnSpc>
                        <a:spcBef>
                          <a:spcPts val="0"/>
                        </a:spcBef>
                        <a:spcAft>
                          <a:spcPts val="0"/>
                        </a:spcAft>
                        <a:buClr>
                          <a:schemeClr val="dk1"/>
                        </a:buClr>
                        <a:buSzPts val="1800"/>
                        <a:buFont typeface="Calibri"/>
                        <a:buNone/>
                      </a:pPr>
                      <a:endParaRPr sz="1800" b="0" i="0">
                        <a:solidFill>
                          <a:srgbClr val="757070"/>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7"/>
          <p:cNvSpPr txBox="1">
            <a:spLocks noGrp="1"/>
          </p:cNvSpPr>
          <p:nvPr>
            <p:ph type="title" idx="4294967295"/>
          </p:nvPr>
        </p:nvSpPr>
        <p:spPr>
          <a:xfrm>
            <a:off x="450000" y="446088"/>
            <a:ext cx="10515600" cy="13255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16B2B"/>
              </a:buClr>
              <a:buSzPts val="3600"/>
              <a:buFont typeface="Arial"/>
              <a:buNone/>
            </a:pPr>
            <a:r>
              <a:rPr lang="en-GB" sz="3600">
                <a:solidFill>
                  <a:srgbClr val="F16B2B"/>
                </a:solidFill>
              </a:rPr>
              <a:t>Questions for teachers </a:t>
            </a:r>
            <a:r>
              <a:rPr lang="en-GB" sz="2200" b="0">
                <a:solidFill>
                  <a:srgbClr val="F16B2B"/>
                </a:solidFill>
              </a:rPr>
              <a:t>(1/2)</a:t>
            </a:r>
            <a:endParaRPr sz="2200">
              <a:solidFill>
                <a:srgbClr val="F16B2B"/>
              </a:solidFill>
            </a:endParaRPr>
          </a:p>
        </p:txBody>
      </p:sp>
      <p:graphicFrame>
        <p:nvGraphicFramePr>
          <p:cNvPr id="256" name="Google Shape;256;p17"/>
          <p:cNvGraphicFramePr/>
          <p:nvPr/>
        </p:nvGraphicFramePr>
        <p:xfrm>
          <a:off x="450000" y="1771963"/>
          <a:ext cx="3000000" cy="3000000"/>
        </p:xfrm>
        <a:graphic>
          <a:graphicData uri="http://schemas.openxmlformats.org/drawingml/2006/table">
            <a:tbl>
              <a:tblPr firstRow="1" bandRow="1">
                <a:noFill/>
                <a:tableStyleId>{98B03744-DE43-4DC5-B0BE-161F51B60C90}</a:tableStyleId>
              </a:tblPr>
              <a:tblGrid>
                <a:gridCol w="5646000">
                  <a:extLst>
                    <a:ext uri="{9D8B030D-6E8A-4147-A177-3AD203B41FA5}">
                      <a16:colId xmlns:a16="http://schemas.microsoft.com/office/drawing/2014/main" val="20000"/>
                    </a:ext>
                  </a:extLst>
                </a:gridCol>
                <a:gridCol w="5646000">
                  <a:extLst>
                    <a:ext uri="{9D8B030D-6E8A-4147-A177-3AD203B41FA5}">
                      <a16:colId xmlns:a16="http://schemas.microsoft.com/office/drawing/2014/main" val="20001"/>
                    </a:ext>
                  </a:extLst>
                </a:gridCol>
              </a:tblGrid>
              <a:tr h="1433125">
                <a:tc>
                  <a:txBody>
                    <a:bodyPr/>
                    <a:lstStyle/>
                    <a:p>
                      <a:pPr marL="0" marR="0" lvl="0" indent="0" algn="l" rtl="0">
                        <a:lnSpc>
                          <a:spcPct val="100000"/>
                        </a:lnSpc>
                        <a:spcBef>
                          <a:spcPts val="0"/>
                        </a:spcBef>
                        <a:spcAft>
                          <a:spcPts val="0"/>
                        </a:spcAft>
                        <a:buClr>
                          <a:srgbClr val="3F3F3F"/>
                        </a:buClr>
                        <a:buSzPts val="1800"/>
                        <a:buFont typeface="Arial"/>
                        <a:buNone/>
                      </a:pPr>
                      <a:r>
                        <a:rPr lang="en-GB" sz="1800" b="0" i="0">
                          <a:solidFill>
                            <a:srgbClr val="3F3F3F"/>
                          </a:solidFill>
                          <a:latin typeface="Arial"/>
                          <a:ea typeface="Arial"/>
                          <a:cs typeface="Arial"/>
                          <a:sym typeface="Arial"/>
                        </a:rPr>
                        <a:t>What are your personal concerns and considerations, from a wellbeing perspective?</a:t>
                      </a:r>
                      <a:endParaRPr sz="1400" b="0" i="0">
                        <a:solidFill>
                          <a:srgbClr val="3F3F3F"/>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0F0F9"/>
                    </a:solidFill>
                  </a:tcPr>
                </a:tc>
                <a:tc>
                  <a:txBody>
                    <a:bodyPr/>
                    <a:lstStyle/>
                    <a:p>
                      <a:pPr marL="0" marR="0" lvl="0" indent="0" algn="l" rtl="0">
                        <a:spcBef>
                          <a:spcPts val="0"/>
                        </a:spcBef>
                        <a:spcAft>
                          <a:spcPts val="0"/>
                        </a:spcAft>
                        <a:buNone/>
                      </a:pPr>
                      <a:endParaRPr sz="1800" b="0">
                        <a:solidFill>
                          <a:schemeClr val="dk2"/>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433125">
                <a:tc>
                  <a:txBody>
                    <a:bodyPr/>
                    <a:lstStyle/>
                    <a:p>
                      <a:pPr marL="0" marR="0" lvl="0" indent="0" algn="l" rtl="0">
                        <a:lnSpc>
                          <a:spcPct val="100000"/>
                        </a:lnSpc>
                        <a:spcBef>
                          <a:spcPts val="0"/>
                        </a:spcBef>
                        <a:spcAft>
                          <a:spcPts val="0"/>
                        </a:spcAft>
                        <a:buClr>
                          <a:srgbClr val="3F3F3F"/>
                        </a:buClr>
                        <a:buSzPts val="1800"/>
                        <a:buFont typeface="Arial"/>
                        <a:buNone/>
                      </a:pPr>
                      <a:r>
                        <a:rPr lang="en-GB" sz="1800" b="0" i="0">
                          <a:solidFill>
                            <a:srgbClr val="3F3F3F"/>
                          </a:solidFill>
                          <a:latin typeface="Arial"/>
                          <a:ea typeface="Arial"/>
                          <a:cs typeface="Arial"/>
                          <a:sym typeface="Arial"/>
                        </a:rPr>
                        <a:t>What type of learning environment would you like to see in your classrooms in five years’ time?</a:t>
                      </a:r>
                      <a:endParaRPr sz="1400" b="0" i="0">
                        <a:solidFill>
                          <a:srgbClr val="3F3F3F"/>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0F0F9"/>
                    </a:solidFill>
                  </a:tcPr>
                </a:tc>
                <a:tc>
                  <a:txBody>
                    <a:bodyPr/>
                    <a:lstStyle/>
                    <a:p>
                      <a:pPr marL="0" marR="0" lvl="0" indent="0" algn="l" rtl="0">
                        <a:lnSpc>
                          <a:spcPct val="100000"/>
                        </a:lnSpc>
                        <a:spcBef>
                          <a:spcPts val="0"/>
                        </a:spcBef>
                        <a:spcAft>
                          <a:spcPts val="0"/>
                        </a:spcAft>
                        <a:buClr>
                          <a:schemeClr val="dk1"/>
                        </a:buClr>
                        <a:buSzPts val="1800"/>
                        <a:buFont typeface="Calibri"/>
                        <a:buNone/>
                      </a:pPr>
                      <a:endParaRPr sz="1800" b="0" i="0">
                        <a:solidFill>
                          <a:srgbClr val="757070"/>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433125">
                <a:tc>
                  <a:txBody>
                    <a:bodyPr/>
                    <a:lstStyle/>
                    <a:p>
                      <a:pPr marL="0" marR="0" lvl="0" indent="0" algn="l" rtl="0">
                        <a:lnSpc>
                          <a:spcPct val="100000"/>
                        </a:lnSpc>
                        <a:spcBef>
                          <a:spcPts val="0"/>
                        </a:spcBef>
                        <a:spcAft>
                          <a:spcPts val="0"/>
                        </a:spcAft>
                        <a:buClr>
                          <a:schemeClr val="dk1"/>
                        </a:buClr>
                        <a:buSzPts val="1100"/>
                        <a:buFont typeface="Arial"/>
                        <a:buNone/>
                      </a:pPr>
                      <a:r>
                        <a:rPr lang="en-GB" sz="1800" b="0" i="0">
                          <a:solidFill>
                            <a:srgbClr val="3F3F3F"/>
                          </a:solidFill>
                          <a:latin typeface="Arial"/>
                          <a:ea typeface="Arial"/>
                          <a:cs typeface="Arial"/>
                          <a:sym typeface="Arial"/>
                        </a:rPr>
                        <a:t>What tools / technologies would help create this environment? </a:t>
                      </a:r>
                      <a:br>
                        <a:rPr lang="en-GB" sz="1800" b="0" i="0">
                          <a:solidFill>
                            <a:srgbClr val="3F3F3F"/>
                          </a:solidFill>
                          <a:latin typeface="Arial"/>
                          <a:ea typeface="Arial"/>
                          <a:cs typeface="Arial"/>
                          <a:sym typeface="Arial"/>
                        </a:rPr>
                      </a:br>
                      <a:r>
                        <a:rPr lang="en-GB" sz="1400" b="0" i="0">
                          <a:solidFill>
                            <a:srgbClr val="3F3F3F"/>
                          </a:solidFill>
                          <a:latin typeface="Arial"/>
                          <a:ea typeface="Arial"/>
                          <a:cs typeface="Arial"/>
                          <a:sym typeface="Arial"/>
                        </a:rPr>
                        <a:t>(Name specific hardware and software options like Promethean ActivPanel or ActivInspire.)</a:t>
                      </a:r>
                      <a:endParaRPr/>
                    </a:p>
                    <a:p>
                      <a:pPr marL="0" marR="0" lvl="0" indent="0" algn="l" rtl="0">
                        <a:lnSpc>
                          <a:spcPct val="100000"/>
                        </a:lnSpc>
                        <a:spcBef>
                          <a:spcPts val="0"/>
                        </a:spcBef>
                        <a:spcAft>
                          <a:spcPts val="0"/>
                        </a:spcAft>
                        <a:buClr>
                          <a:schemeClr val="dk1"/>
                        </a:buClr>
                        <a:buSzPts val="1100"/>
                        <a:buFont typeface="Arial"/>
                        <a:buNone/>
                      </a:pPr>
                      <a:endParaRPr sz="1800" b="0" i="0">
                        <a:solidFill>
                          <a:srgbClr val="3F3F3F"/>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0F0F9"/>
                    </a:solidFill>
                  </a:tcPr>
                </a:tc>
                <a:tc>
                  <a:txBody>
                    <a:bodyPr/>
                    <a:lstStyle/>
                    <a:p>
                      <a:pPr marL="0" marR="0" lvl="0" indent="0" algn="l" rtl="0">
                        <a:lnSpc>
                          <a:spcPct val="100000"/>
                        </a:lnSpc>
                        <a:spcBef>
                          <a:spcPts val="0"/>
                        </a:spcBef>
                        <a:spcAft>
                          <a:spcPts val="0"/>
                        </a:spcAft>
                        <a:buClr>
                          <a:schemeClr val="dk1"/>
                        </a:buClr>
                        <a:buSzPts val="1800"/>
                        <a:buFont typeface="Calibri"/>
                        <a:buNone/>
                      </a:pPr>
                      <a:endParaRPr sz="1800" b="0" i="0">
                        <a:solidFill>
                          <a:srgbClr val="D2CFD4"/>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8"/>
          <p:cNvSpPr txBox="1">
            <a:spLocks noGrp="1"/>
          </p:cNvSpPr>
          <p:nvPr>
            <p:ph type="title" idx="4294967295"/>
          </p:nvPr>
        </p:nvSpPr>
        <p:spPr>
          <a:xfrm>
            <a:off x="450000" y="446088"/>
            <a:ext cx="10515600" cy="1325562"/>
          </a:xfrm>
          <a:prstGeom prst="rect">
            <a:avLst/>
          </a:prstGeom>
          <a:noFill/>
          <a:ln>
            <a:noFill/>
          </a:ln>
        </p:spPr>
        <p:txBody>
          <a:bodyPr spcFirstLastPara="1" wrap="square" lIns="90000" tIns="45700" rIns="91425" bIns="45700" anchor="ctr" anchorCtr="0">
            <a:normAutofit/>
          </a:bodyPr>
          <a:lstStyle/>
          <a:p>
            <a:pPr marL="0" lvl="0" indent="0" algn="l" rtl="0">
              <a:lnSpc>
                <a:spcPct val="90000"/>
              </a:lnSpc>
              <a:spcBef>
                <a:spcPts val="0"/>
              </a:spcBef>
              <a:spcAft>
                <a:spcPts val="0"/>
              </a:spcAft>
              <a:buClr>
                <a:srgbClr val="F16B2B"/>
              </a:buClr>
              <a:buSzPts val="3600"/>
              <a:buFont typeface="Arial"/>
              <a:buNone/>
            </a:pPr>
            <a:r>
              <a:rPr lang="en-GB" sz="3600">
                <a:solidFill>
                  <a:srgbClr val="F16B2B"/>
                </a:solidFill>
              </a:rPr>
              <a:t>Questions for teachers </a:t>
            </a:r>
            <a:r>
              <a:rPr lang="en-GB" sz="2200" b="0">
                <a:solidFill>
                  <a:srgbClr val="F16B2B"/>
                </a:solidFill>
              </a:rPr>
              <a:t>(2/2)</a:t>
            </a:r>
            <a:endParaRPr sz="2200">
              <a:solidFill>
                <a:srgbClr val="F16B2B"/>
              </a:solidFill>
            </a:endParaRPr>
          </a:p>
        </p:txBody>
      </p:sp>
      <p:graphicFrame>
        <p:nvGraphicFramePr>
          <p:cNvPr id="262" name="Google Shape;262;p18"/>
          <p:cNvGraphicFramePr/>
          <p:nvPr/>
        </p:nvGraphicFramePr>
        <p:xfrm>
          <a:off x="450000" y="1771963"/>
          <a:ext cx="3000000" cy="3000000"/>
        </p:xfrm>
        <a:graphic>
          <a:graphicData uri="http://schemas.openxmlformats.org/drawingml/2006/table">
            <a:tbl>
              <a:tblPr firstRow="1" bandRow="1">
                <a:noFill/>
                <a:tableStyleId>{98B03744-DE43-4DC5-B0BE-161F51B60C90}</a:tableStyleId>
              </a:tblPr>
              <a:tblGrid>
                <a:gridCol w="5646000">
                  <a:extLst>
                    <a:ext uri="{9D8B030D-6E8A-4147-A177-3AD203B41FA5}">
                      <a16:colId xmlns:a16="http://schemas.microsoft.com/office/drawing/2014/main" val="20000"/>
                    </a:ext>
                  </a:extLst>
                </a:gridCol>
                <a:gridCol w="5646000">
                  <a:extLst>
                    <a:ext uri="{9D8B030D-6E8A-4147-A177-3AD203B41FA5}">
                      <a16:colId xmlns:a16="http://schemas.microsoft.com/office/drawing/2014/main" val="20001"/>
                    </a:ext>
                  </a:extLst>
                </a:gridCol>
              </a:tblGrid>
              <a:tr h="1433125">
                <a:tc>
                  <a:txBody>
                    <a:bodyPr/>
                    <a:lstStyle/>
                    <a:p>
                      <a:pPr marL="0" marR="0" lvl="0" indent="0" algn="l" rtl="0">
                        <a:lnSpc>
                          <a:spcPct val="100000"/>
                        </a:lnSpc>
                        <a:spcBef>
                          <a:spcPts val="0"/>
                        </a:spcBef>
                        <a:spcAft>
                          <a:spcPts val="0"/>
                        </a:spcAft>
                        <a:buClr>
                          <a:srgbClr val="3F3F3F"/>
                        </a:buClr>
                        <a:buSzPts val="1800"/>
                        <a:buFont typeface="Arial"/>
                        <a:buNone/>
                      </a:pPr>
                      <a:r>
                        <a:rPr lang="en-GB" sz="1800" b="0" i="0">
                          <a:solidFill>
                            <a:srgbClr val="3F3F3F"/>
                          </a:solidFill>
                          <a:latin typeface="Arial"/>
                          <a:ea typeface="Arial"/>
                          <a:cs typeface="Arial"/>
                          <a:sym typeface="Arial"/>
                        </a:rPr>
                        <a:t>How has your work/life balance changed since lockdown? </a:t>
                      </a:r>
                      <a:endParaRPr/>
                    </a:p>
                    <a:p>
                      <a:pPr marL="0" marR="0" lvl="0" indent="0" algn="l" rtl="0">
                        <a:lnSpc>
                          <a:spcPct val="100000"/>
                        </a:lnSpc>
                        <a:spcBef>
                          <a:spcPts val="0"/>
                        </a:spcBef>
                        <a:spcAft>
                          <a:spcPts val="0"/>
                        </a:spcAft>
                        <a:buClr>
                          <a:srgbClr val="3F3F3F"/>
                        </a:buClr>
                        <a:buSzPts val="1400"/>
                        <a:buFont typeface="Arial"/>
                        <a:buNone/>
                      </a:pPr>
                      <a:r>
                        <a:rPr lang="en-GB" sz="1400" b="0" i="0">
                          <a:solidFill>
                            <a:srgbClr val="3F3F3F"/>
                          </a:solidFill>
                          <a:latin typeface="Arial"/>
                          <a:ea typeface="Arial"/>
                          <a:cs typeface="Arial"/>
                          <a:sym typeface="Arial"/>
                        </a:rPr>
                        <a:t>(What did you miss about the classroom? How was student engagement impacted by remote learning?)</a:t>
                      </a:r>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0F0F9"/>
                    </a:solidFill>
                  </a:tcPr>
                </a:tc>
                <a:tc>
                  <a:txBody>
                    <a:bodyPr/>
                    <a:lstStyle/>
                    <a:p>
                      <a:pPr marL="0" marR="0" lvl="0" indent="0" algn="l" rtl="0">
                        <a:spcBef>
                          <a:spcPts val="0"/>
                        </a:spcBef>
                        <a:spcAft>
                          <a:spcPts val="0"/>
                        </a:spcAft>
                        <a:buNone/>
                      </a:pPr>
                      <a:endParaRPr sz="1800" b="0">
                        <a:solidFill>
                          <a:schemeClr val="dk2"/>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433125">
                <a:tc>
                  <a:txBody>
                    <a:bodyPr/>
                    <a:lstStyle/>
                    <a:p>
                      <a:pPr marL="0" marR="0" lvl="0" indent="0" algn="l" rtl="0">
                        <a:lnSpc>
                          <a:spcPct val="100000"/>
                        </a:lnSpc>
                        <a:spcBef>
                          <a:spcPts val="0"/>
                        </a:spcBef>
                        <a:spcAft>
                          <a:spcPts val="0"/>
                        </a:spcAft>
                        <a:buClr>
                          <a:srgbClr val="3F3F3F"/>
                        </a:buClr>
                        <a:buSzPts val="1800"/>
                        <a:buFont typeface="Arial"/>
                        <a:buNone/>
                      </a:pPr>
                      <a:r>
                        <a:rPr lang="en-GB" sz="1800" b="0" i="0">
                          <a:solidFill>
                            <a:srgbClr val="3F3F3F"/>
                          </a:solidFill>
                          <a:latin typeface="Arial"/>
                          <a:ea typeface="Arial"/>
                          <a:cs typeface="Arial"/>
                          <a:sym typeface="Arial"/>
                        </a:rPr>
                        <a:t>How has your work/life balance changed since lockdown? </a:t>
                      </a:r>
                      <a:endParaRPr/>
                    </a:p>
                    <a:p>
                      <a:pPr marL="0" marR="0" lvl="0" indent="0" algn="l" rtl="0">
                        <a:lnSpc>
                          <a:spcPct val="100000"/>
                        </a:lnSpc>
                        <a:spcBef>
                          <a:spcPts val="0"/>
                        </a:spcBef>
                        <a:spcAft>
                          <a:spcPts val="0"/>
                        </a:spcAft>
                        <a:buClr>
                          <a:srgbClr val="3F3F3F"/>
                        </a:buClr>
                        <a:buSzPts val="1400"/>
                        <a:buFont typeface="Arial"/>
                        <a:buNone/>
                      </a:pPr>
                      <a:r>
                        <a:rPr lang="en-GB" sz="1400" b="0" i="0">
                          <a:solidFill>
                            <a:srgbClr val="3F3F3F"/>
                          </a:solidFill>
                          <a:latin typeface="Arial"/>
                          <a:ea typeface="Arial"/>
                          <a:cs typeface="Arial"/>
                          <a:sym typeface="Arial"/>
                        </a:rPr>
                        <a:t>(What did you miss about the classroom? How was student engagement impacted by remote learning?)</a:t>
                      </a:r>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0F0F9"/>
                    </a:solidFill>
                  </a:tcPr>
                </a:tc>
                <a:tc>
                  <a:txBody>
                    <a:bodyPr/>
                    <a:lstStyle/>
                    <a:p>
                      <a:pPr marL="0" marR="0" lvl="0" indent="0" algn="l" rtl="0">
                        <a:lnSpc>
                          <a:spcPct val="100000"/>
                        </a:lnSpc>
                        <a:spcBef>
                          <a:spcPts val="0"/>
                        </a:spcBef>
                        <a:spcAft>
                          <a:spcPts val="0"/>
                        </a:spcAft>
                        <a:buClr>
                          <a:schemeClr val="dk1"/>
                        </a:buClr>
                        <a:buSzPts val="1800"/>
                        <a:buFont typeface="Calibri"/>
                        <a:buNone/>
                      </a:pPr>
                      <a:endParaRPr sz="1800" b="0" i="0">
                        <a:solidFill>
                          <a:srgbClr val="757070"/>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433125">
                <a:tc>
                  <a:txBody>
                    <a:bodyPr/>
                    <a:lstStyle/>
                    <a:p>
                      <a:pPr marL="0" marR="0" lvl="0" indent="0" algn="l" rtl="0">
                        <a:lnSpc>
                          <a:spcPct val="100000"/>
                        </a:lnSpc>
                        <a:spcBef>
                          <a:spcPts val="0"/>
                        </a:spcBef>
                        <a:spcAft>
                          <a:spcPts val="0"/>
                        </a:spcAft>
                        <a:buClr>
                          <a:srgbClr val="3F3F3F"/>
                        </a:buClr>
                        <a:buSzPts val="1800"/>
                        <a:buFont typeface="Arial"/>
                        <a:buNone/>
                      </a:pPr>
                      <a:r>
                        <a:rPr lang="en-GB" sz="1800" b="0" i="0">
                          <a:solidFill>
                            <a:srgbClr val="3F3F3F"/>
                          </a:solidFill>
                          <a:latin typeface="Arial"/>
                          <a:ea typeface="Arial"/>
                          <a:cs typeface="Arial"/>
                          <a:sym typeface="Arial"/>
                        </a:rPr>
                        <a:t>What additional practices / initiatives could the school roll out to improve staff wellbeing?</a:t>
                      </a:r>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0F0F9"/>
                    </a:solidFill>
                  </a:tcPr>
                </a:tc>
                <a:tc>
                  <a:txBody>
                    <a:bodyPr/>
                    <a:lstStyle/>
                    <a:p>
                      <a:pPr marL="0" marR="0" lvl="0" indent="0" algn="l" rtl="0">
                        <a:lnSpc>
                          <a:spcPct val="100000"/>
                        </a:lnSpc>
                        <a:spcBef>
                          <a:spcPts val="0"/>
                        </a:spcBef>
                        <a:spcAft>
                          <a:spcPts val="0"/>
                        </a:spcAft>
                        <a:buClr>
                          <a:schemeClr val="dk1"/>
                        </a:buClr>
                        <a:buSzPts val="1800"/>
                        <a:buFont typeface="Calibri"/>
                        <a:buNone/>
                      </a:pPr>
                      <a:endParaRPr sz="1800" b="0" i="0">
                        <a:solidFill>
                          <a:srgbClr val="D2CFD4"/>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9"/>
          <p:cNvSpPr txBox="1"/>
          <p:nvPr/>
        </p:nvSpPr>
        <p:spPr>
          <a:xfrm>
            <a:off x="625642" y="4338971"/>
            <a:ext cx="7473696" cy="3603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800"/>
              <a:buFont typeface="Arial"/>
              <a:buNone/>
            </a:pPr>
            <a:r>
              <a:rPr lang="en-GB" sz="2800" b="1" i="0" u="none" strike="noStrike" cap="none">
                <a:solidFill>
                  <a:schemeClr val="lt1"/>
                </a:solidFill>
                <a:latin typeface="Arial"/>
                <a:ea typeface="Arial"/>
                <a:cs typeface="Arial"/>
                <a:sym typeface="Arial"/>
              </a:rPr>
              <a:t>Plan a meeting to outline goals</a:t>
            </a:r>
            <a:endParaRPr/>
          </a:p>
        </p:txBody>
      </p:sp>
      <p:sp>
        <p:nvSpPr>
          <p:cNvPr id="268" name="Google Shape;268;p19"/>
          <p:cNvSpPr txBox="1"/>
          <p:nvPr/>
        </p:nvSpPr>
        <p:spPr>
          <a:xfrm>
            <a:off x="625642" y="1701467"/>
            <a:ext cx="7729728" cy="247980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6600"/>
              <a:buFont typeface="Arial"/>
              <a:buNone/>
            </a:pPr>
            <a:r>
              <a:rPr lang="en-GB" sz="6600" b="1" i="0" u="none" strike="noStrike" cap="none">
                <a:solidFill>
                  <a:schemeClr val="lt1"/>
                </a:solidFill>
                <a:latin typeface="Arial"/>
                <a:ea typeface="Arial"/>
                <a:cs typeface="Arial"/>
                <a:sym typeface="Arial"/>
              </a:rPr>
              <a:t>Align and assign actions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6"/>
        <p:cNvGrpSpPr/>
        <p:nvPr/>
      </p:nvGrpSpPr>
      <p:grpSpPr>
        <a:xfrm>
          <a:off x="0" y="0"/>
          <a:ext cx="0" cy="0"/>
          <a:chOff x="0" y="0"/>
          <a:chExt cx="0" cy="0"/>
        </a:xfrm>
      </p:grpSpPr>
      <p:sp>
        <p:nvSpPr>
          <p:cNvPr id="147" name="Google Shape;147;p2"/>
          <p:cNvSpPr/>
          <p:nvPr/>
        </p:nvSpPr>
        <p:spPr>
          <a:xfrm>
            <a:off x="0" y="0"/>
            <a:ext cx="4648200" cy="6858000"/>
          </a:xfrm>
          <a:custGeom>
            <a:avLst/>
            <a:gdLst/>
            <a:ahLst/>
            <a:cxnLst/>
            <a:rect l="l" t="t" r="r" b="b"/>
            <a:pathLst>
              <a:path w="3715966" h="6858000" extrusionOk="0">
                <a:moveTo>
                  <a:pt x="0" y="0"/>
                </a:moveTo>
                <a:lnTo>
                  <a:pt x="3715966" y="0"/>
                </a:lnTo>
                <a:lnTo>
                  <a:pt x="1988766" y="6858000"/>
                </a:lnTo>
                <a:lnTo>
                  <a:pt x="0" y="6858000"/>
                </a:lnTo>
                <a:lnTo>
                  <a:pt x="0" y="0"/>
                </a:lnTo>
                <a:close/>
              </a:path>
            </a:pathLst>
          </a:custGeom>
          <a:solidFill>
            <a:srgbClr val="20A59C"/>
          </a:solidFill>
          <a:ln>
            <a:noFill/>
          </a:ln>
          <a:effectLst>
            <a:outerShdw blurRad="825500" dist="723900" sx="86000" sy="86000" algn="l" rotWithShape="0">
              <a:srgbClr val="000000">
                <a:alpha val="3098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8" name="Google Shape;148;p2"/>
          <p:cNvSpPr txBox="1"/>
          <p:nvPr/>
        </p:nvSpPr>
        <p:spPr>
          <a:xfrm>
            <a:off x="625640" y="2066244"/>
            <a:ext cx="2479763" cy="10012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400"/>
              <a:buFont typeface="Arial"/>
              <a:buNone/>
            </a:pPr>
            <a:r>
              <a:rPr lang="en-GB" sz="1400" b="1" i="0" u="none" strike="noStrike" cap="none">
                <a:solidFill>
                  <a:schemeClr val="lt1"/>
                </a:solidFill>
                <a:latin typeface="Arial"/>
                <a:ea typeface="Arial"/>
                <a:cs typeface="Arial"/>
                <a:sym typeface="Arial"/>
              </a:rPr>
              <a:t>Helpful hint</a:t>
            </a:r>
            <a:br>
              <a:rPr lang="en-GB" sz="1400" b="0" i="0" u="none" strike="noStrike" cap="none">
                <a:solidFill>
                  <a:schemeClr val="lt1"/>
                </a:solidFill>
                <a:latin typeface="Arial"/>
                <a:ea typeface="Arial"/>
                <a:cs typeface="Arial"/>
                <a:sym typeface="Arial"/>
              </a:rPr>
            </a:br>
            <a:r>
              <a:rPr lang="en-GB" sz="1400" b="0" i="0" u="none" strike="noStrike" cap="none">
                <a:solidFill>
                  <a:schemeClr val="lt1"/>
                </a:solidFill>
                <a:latin typeface="Arial"/>
                <a:ea typeface="Arial"/>
                <a:cs typeface="Arial"/>
                <a:sym typeface="Arial"/>
              </a:rPr>
              <a:t>These links are clickable.</a:t>
            </a:r>
            <a:endParaRPr/>
          </a:p>
        </p:txBody>
      </p:sp>
      <p:sp>
        <p:nvSpPr>
          <p:cNvPr id="149" name="Google Shape;149;p2"/>
          <p:cNvSpPr txBox="1"/>
          <p:nvPr/>
        </p:nvSpPr>
        <p:spPr>
          <a:xfrm>
            <a:off x="4648200" y="798750"/>
            <a:ext cx="7267200" cy="5260500"/>
          </a:xfrm>
          <a:prstGeom prst="rect">
            <a:avLst/>
          </a:prstGeom>
          <a:noFill/>
          <a:ln>
            <a:noFill/>
          </a:ln>
        </p:spPr>
        <p:txBody>
          <a:bodyPr spcFirstLastPara="1" wrap="square" lIns="91425" tIns="91425" rIns="91425" bIns="91425" anchor="t" anchorCtr="0">
            <a:noAutofit/>
          </a:bodyPr>
          <a:lstStyle/>
          <a:p>
            <a:pPr marL="609600" marR="0" lvl="0" indent="-457200" algn="l" rtl="0">
              <a:lnSpc>
                <a:spcPct val="150000"/>
              </a:lnSpc>
              <a:spcBef>
                <a:spcPts val="0"/>
              </a:spcBef>
              <a:spcAft>
                <a:spcPts val="0"/>
              </a:spcAft>
              <a:buClr>
                <a:srgbClr val="262626"/>
              </a:buClr>
              <a:buSzPts val="1848"/>
              <a:buFont typeface="Calibri"/>
              <a:buAutoNum type="arabicPeriod"/>
            </a:pPr>
            <a:r>
              <a:rPr lang="en-GB" sz="2400" b="0" i="0" u="none" strike="noStrike" cap="none">
                <a:solidFill>
                  <a:srgbClr val="262626"/>
                </a:solidFill>
                <a:latin typeface="Arial"/>
                <a:ea typeface="Arial"/>
                <a:cs typeface="Arial"/>
                <a:sym typeface="Arial"/>
              </a:rPr>
              <a:t>How to use this guide</a:t>
            </a:r>
            <a:endParaRPr sz="2400" b="0" i="0" u="none" strike="noStrike" cap="none">
              <a:solidFill>
                <a:srgbClr val="262626"/>
              </a:solidFill>
              <a:latin typeface="Arial"/>
              <a:ea typeface="Arial"/>
              <a:cs typeface="Arial"/>
              <a:sym typeface="Arial"/>
            </a:endParaRPr>
          </a:p>
          <a:p>
            <a:pPr marL="609600" marR="0" lvl="0" indent="-457200" algn="l" rtl="0">
              <a:lnSpc>
                <a:spcPct val="150000"/>
              </a:lnSpc>
              <a:spcBef>
                <a:spcPts val="0"/>
              </a:spcBef>
              <a:spcAft>
                <a:spcPts val="0"/>
              </a:spcAft>
              <a:buClr>
                <a:srgbClr val="262626"/>
              </a:buClr>
              <a:buSzPts val="1848"/>
              <a:buFont typeface="Calibri"/>
              <a:buAutoNum type="arabicPeriod"/>
            </a:pPr>
            <a:r>
              <a:rPr lang="en-GB" sz="2400" b="0" i="0" u="sng" strike="noStrike" cap="none">
                <a:solidFill>
                  <a:srgbClr val="262626"/>
                </a:solidFill>
                <a:latin typeface="Arial"/>
                <a:ea typeface="Arial"/>
                <a:cs typeface="Arial"/>
                <a:sym typeface="Arial"/>
                <a:hlinkClick r:id="rId4" action="ppaction://hlinksldjump">
                  <a:extLst>
                    <a:ext uri="{A12FA001-AC4F-418D-AE19-62706E023703}">
                      <ahyp:hlinkClr xmlns:ahyp="http://schemas.microsoft.com/office/drawing/2018/hyperlinkcolor" val="tx"/>
                    </a:ext>
                  </a:extLst>
                </a:hlinkClick>
              </a:rPr>
              <a:t>Why refresh our staff wellbeing strategy?</a:t>
            </a:r>
            <a:endParaRPr>
              <a:solidFill>
                <a:srgbClr val="262626"/>
              </a:solidFill>
            </a:endParaRPr>
          </a:p>
          <a:p>
            <a:pPr marL="609600" marR="0" lvl="0" indent="-457200" algn="l" rtl="0">
              <a:lnSpc>
                <a:spcPct val="150000"/>
              </a:lnSpc>
              <a:spcBef>
                <a:spcPts val="0"/>
              </a:spcBef>
              <a:spcAft>
                <a:spcPts val="0"/>
              </a:spcAft>
              <a:buClr>
                <a:srgbClr val="262626"/>
              </a:buClr>
              <a:buSzPts val="1848"/>
              <a:buFont typeface="Calibri"/>
              <a:buAutoNum type="arabicPeriod"/>
            </a:pPr>
            <a:r>
              <a:rPr lang="en-GB" sz="2400" b="0" i="0" u="sng" strike="noStrike" cap="none">
                <a:solidFill>
                  <a:srgbClr val="262626"/>
                </a:solidFill>
                <a:latin typeface="Arial"/>
                <a:ea typeface="Arial"/>
                <a:cs typeface="Arial"/>
                <a:sym typeface="Arial"/>
                <a:hlinkClick r:id="rId5" action="ppaction://hlinksldjump">
                  <a:extLst>
                    <a:ext uri="{A12FA001-AC4F-418D-AE19-62706E023703}">
                      <ahyp:hlinkClr xmlns:ahyp="http://schemas.microsoft.com/office/drawing/2018/hyperlinkcolor" val="tx"/>
                    </a:ext>
                  </a:extLst>
                </a:hlinkClick>
              </a:rPr>
              <a:t>Roles and responsibilities</a:t>
            </a:r>
            <a:endParaRPr sz="2400" b="0" i="0" u="none" strike="noStrike" cap="none">
              <a:solidFill>
                <a:srgbClr val="262626"/>
              </a:solidFill>
              <a:latin typeface="Arial"/>
              <a:ea typeface="Arial"/>
              <a:cs typeface="Arial"/>
              <a:sym typeface="Arial"/>
            </a:endParaRPr>
          </a:p>
          <a:p>
            <a:pPr marL="609600" marR="0" lvl="0" indent="-457200" algn="l" rtl="0">
              <a:lnSpc>
                <a:spcPct val="150000"/>
              </a:lnSpc>
              <a:spcBef>
                <a:spcPts val="0"/>
              </a:spcBef>
              <a:spcAft>
                <a:spcPts val="0"/>
              </a:spcAft>
              <a:buClr>
                <a:srgbClr val="262626"/>
              </a:buClr>
              <a:buSzPts val="1848"/>
              <a:buFont typeface="Calibri"/>
              <a:buAutoNum type="arabicPeriod"/>
            </a:pPr>
            <a:r>
              <a:rPr lang="en-GB" sz="2400" b="0" i="0" u="sng" strike="noStrike" cap="none">
                <a:solidFill>
                  <a:srgbClr val="262626"/>
                </a:solidFill>
                <a:latin typeface="Arial"/>
                <a:ea typeface="Arial"/>
                <a:cs typeface="Arial"/>
                <a:sym typeface="Arial"/>
                <a:hlinkClick r:id="rId6" action="ppaction://hlinksldjump">
                  <a:extLst>
                    <a:ext uri="{A12FA001-AC4F-418D-AE19-62706E023703}">
                      <ahyp:hlinkClr xmlns:ahyp="http://schemas.microsoft.com/office/drawing/2018/hyperlinkcolor" val="tx"/>
                    </a:ext>
                  </a:extLst>
                </a:hlinkClick>
              </a:rPr>
              <a:t>Questions to ask each department</a:t>
            </a:r>
            <a:endParaRPr sz="2400" b="0" i="0" u="none" strike="noStrike" cap="none">
              <a:solidFill>
                <a:srgbClr val="262626"/>
              </a:solidFill>
              <a:latin typeface="Arial"/>
              <a:ea typeface="Arial"/>
              <a:cs typeface="Arial"/>
              <a:sym typeface="Arial"/>
            </a:endParaRPr>
          </a:p>
          <a:p>
            <a:pPr marL="609600" marR="0" lvl="0" indent="-457200" algn="l" rtl="0">
              <a:lnSpc>
                <a:spcPct val="150000"/>
              </a:lnSpc>
              <a:spcBef>
                <a:spcPts val="0"/>
              </a:spcBef>
              <a:spcAft>
                <a:spcPts val="0"/>
              </a:spcAft>
              <a:buClr>
                <a:srgbClr val="262626"/>
              </a:buClr>
              <a:buSzPts val="1848"/>
              <a:buFont typeface="Calibri"/>
              <a:buAutoNum type="arabicPeriod"/>
            </a:pPr>
            <a:r>
              <a:rPr lang="en-GB" sz="2400" b="0" i="0" u="sng" strike="noStrike" cap="none">
                <a:solidFill>
                  <a:srgbClr val="262626"/>
                </a:solidFill>
                <a:latin typeface="Arial"/>
                <a:ea typeface="Arial"/>
                <a:cs typeface="Arial"/>
                <a:sym typeface="Arial"/>
                <a:hlinkClick r:id="rId7" action="ppaction://hlinksldjump">
                  <a:extLst>
                    <a:ext uri="{A12FA001-AC4F-418D-AE19-62706E023703}">
                      <ahyp:hlinkClr xmlns:ahyp="http://schemas.microsoft.com/office/drawing/2018/hyperlinkcolor" val="tx"/>
                    </a:ext>
                  </a:extLst>
                </a:hlinkClick>
              </a:rPr>
              <a:t>Align and assign actions</a:t>
            </a:r>
            <a:endParaRPr sz="2400" b="0" i="0" u="none" strike="noStrike" cap="none">
              <a:solidFill>
                <a:srgbClr val="262626"/>
              </a:solidFill>
              <a:latin typeface="Arial"/>
              <a:ea typeface="Arial"/>
              <a:cs typeface="Arial"/>
              <a:sym typeface="Arial"/>
            </a:endParaRPr>
          </a:p>
          <a:p>
            <a:pPr marL="609600" marR="0" lvl="0" indent="-457200" algn="l" rtl="0">
              <a:lnSpc>
                <a:spcPct val="150000"/>
              </a:lnSpc>
              <a:spcBef>
                <a:spcPts val="0"/>
              </a:spcBef>
              <a:spcAft>
                <a:spcPts val="0"/>
              </a:spcAft>
              <a:buClr>
                <a:srgbClr val="262626"/>
              </a:buClr>
              <a:buSzPts val="1848"/>
              <a:buFont typeface="Calibri"/>
              <a:buAutoNum type="arabicPeriod"/>
            </a:pPr>
            <a:r>
              <a:rPr lang="en-GB" sz="2400" b="0" i="0" u="sng" strike="noStrike" cap="none">
                <a:solidFill>
                  <a:srgbClr val="262626"/>
                </a:solidFill>
                <a:latin typeface="Arial"/>
                <a:ea typeface="Arial"/>
                <a:cs typeface="Arial"/>
                <a:sym typeface="Arial"/>
                <a:hlinkClick r:id="rId8" action="ppaction://hlinksldjump">
                  <a:extLst>
                    <a:ext uri="{A12FA001-AC4F-418D-AE19-62706E023703}">
                      <ahyp:hlinkClr xmlns:ahyp="http://schemas.microsoft.com/office/drawing/2018/hyperlinkcolor" val="tx"/>
                    </a:ext>
                  </a:extLst>
                </a:hlinkClick>
              </a:rPr>
              <a:t>Formalise goals</a:t>
            </a:r>
            <a:endParaRPr sz="2400" b="0" i="0" u="none" strike="noStrike" cap="none">
              <a:solidFill>
                <a:srgbClr val="262626"/>
              </a:solidFill>
              <a:latin typeface="Arial"/>
              <a:ea typeface="Arial"/>
              <a:cs typeface="Arial"/>
              <a:sym typeface="Arial"/>
            </a:endParaRPr>
          </a:p>
          <a:p>
            <a:pPr marL="609600" marR="0" lvl="0" indent="-457200" algn="l" rtl="0">
              <a:lnSpc>
                <a:spcPct val="150000"/>
              </a:lnSpc>
              <a:spcBef>
                <a:spcPts val="0"/>
              </a:spcBef>
              <a:spcAft>
                <a:spcPts val="0"/>
              </a:spcAft>
              <a:buClr>
                <a:srgbClr val="262626"/>
              </a:buClr>
              <a:buSzPts val="1848"/>
              <a:buFont typeface="Calibri"/>
              <a:buAutoNum type="arabicPeriod"/>
            </a:pPr>
            <a:r>
              <a:rPr lang="en-GB" sz="2400" b="0" i="0" u="sng" strike="noStrike" cap="none">
                <a:solidFill>
                  <a:srgbClr val="262626"/>
                </a:solidFill>
                <a:latin typeface="Arial"/>
                <a:ea typeface="Arial"/>
                <a:cs typeface="Arial"/>
                <a:sym typeface="Arial"/>
                <a:hlinkClick r:id="rId9" action="ppaction://hlinksldjump">
                  <a:extLst>
                    <a:ext uri="{A12FA001-AC4F-418D-AE19-62706E023703}">
                      <ahyp:hlinkClr xmlns:ahyp="http://schemas.microsoft.com/office/drawing/2018/hyperlinkcolor" val="tx"/>
                    </a:ext>
                  </a:extLst>
                </a:hlinkClick>
              </a:rPr>
              <a:t>Measuring success</a:t>
            </a:r>
            <a:endParaRPr sz="2400" b="0" i="0" u="none" strike="noStrike" cap="none">
              <a:solidFill>
                <a:srgbClr val="262626"/>
              </a:solidFill>
              <a:latin typeface="Arial"/>
              <a:ea typeface="Arial"/>
              <a:cs typeface="Arial"/>
              <a:sym typeface="Arial"/>
            </a:endParaRPr>
          </a:p>
          <a:p>
            <a:pPr marL="609600" marR="0" lvl="0" indent="-457200" algn="l" rtl="0">
              <a:lnSpc>
                <a:spcPct val="150000"/>
              </a:lnSpc>
              <a:spcBef>
                <a:spcPts val="0"/>
              </a:spcBef>
              <a:spcAft>
                <a:spcPts val="0"/>
              </a:spcAft>
              <a:buClr>
                <a:srgbClr val="262626"/>
              </a:buClr>
              <a:buSzPts val="1848"/>
              <a:buFont typeface="Calibri"/>
              <a:buAutoNum type="arabicPeriod"/>
            </a:pPr>
            <a:r>
              <a:rPr lang="en-GB" sz="2400" b="0" i="0" u="sng" strike="noStrike" cap="none">
                <a:solidFill>
                  <a:srgbClr val="262626"/>
                </a:solidFill>
                <a:latin typeface="Arial"/>
                <a:ea typeface="Arial"/>
                <a:cs typeface="Arial"/>
                <a:sym typeface="Arial"/>
                <a:hlinkClick r:id="rId10" action="ppaction://hlinksldjump">
                  <a:extLst>
                    <a:ext uri="{A12FA001-AC4F-418D-AE19-62706E023703}">
                      <ahyp:hlinkClr xmlns:ahyp="http://schemas.microsoft.com/office/drawing/2018/hyperlinkcolor" val="tx"/>
                    </a:ext>
                  </a:extLst>
                </a:hlinkClick>
              </a:rPr>
              <a:t>What’s next?</a:t>
            </a:r>
            <a:endParaRPr sz="2400" b="0" i="0" u="none" strike="noStrike" cap="none">
              <a:solidFill>
                <a:srgbClr val="262626"/>
              </a:solidFill>
              <a:latin typeface="Arial"/>
              <a:ea typeface="Arial"/>
              <a:cs typeface="Arial"/>
              <a:sym typeface="Arial"/>
            </a:endParaRPr>
          </a:p>
          <a:p>
            <a:pPr marL="609600" marR="0" lvl="0" indent="-457200" algn="l" rtl="0">
              <a:lnSpc>
                <a:spcPct val="150000"/>
              </a:lnSpc>
              <a:spcBef>
                <a:spcPts val="0"/>
              </a:spcBef>
              <a:spcAft>
                <a:spcPts val="0"/>
              </a:spcAft>
              <a:buClr>
                <a:srgbClr val="262626"/>
              </a:buClr>
              <a:buSzPts val="1848"/>
              <a:buFont typeface="Calibri"/>
              <a:buAutoNum type="arabicPeriod"/>
            </a:pPr>
            <a:r>
              <a:rPr lang="en-GB" sz="2400" b="0" i="0" u="sng" strike="noStrike" cap="none">
                <a:solidFill>
                  <a:srgbClr val="262626"/>
                </a:solidFill>
                <a:latin typeface="Arial"/>
                <a:ea typeface="Arial"/>
                <a:cs typeface="Arial"/>
                <a:sym typeface="Arial"/>
                <a:hlinkClick r:id="rId11" action="ppaction://hlinksldjump">
                  <a:extLst>
                    <a:ext uri="{A12FA001-AC4F-418D-AE19-62706E023703}">
                      <ahyp:hlinkClr xmlns:ahyp="http://schemas.microsoft.com/office/drawing/2018/hyperlinkcolor" val="tx"/>
                    </a:ext>
                  </a:extLst>
                </a:hlinkClick>
              </a:rPr>
              <a:t>Further reading</a:t>
            </a:r>
            <a:endParaRPr sz="2400" b="0" i="0" u="none" strike="noStrike" cap="none">
              <a:solidFill>
                <a:srgbClr val="262626"/>
              </a:solidFill>
              <a:latin typeface="Arial"/>
              <a:ea typeface="Arial"/>
              <a:cs typeface="Arial"/>
              <a:sym typeface="Arial"/>
            </a:endParaRPr>
          </a:p>
        </p:txBody>
      </p:sp>
      <p:sp>
        <p:nvSpPr>
          <p:cNvPr id="150" name="Google Shape;150;p2"/>
          <p:cNvSpPr txBox="1"/>
          <p:nvPr/>
        </p:nvSpPr>
        <p:spPr>
          <a:xfrm>
            <a:off x="449600" y="445025"/>
            <a:ext cx="10515600" cy="1047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600"/>
              <a:buFont typeface="Arial"/>
              <a:buNone/>
            </a:pPr>
            <a:r>
              <a:rPr lang="en-GB" sz="3600" b="1" i="0" u="none" strike="noStrike" cap="none">
                <a:solidFill>
                  <a:schemeClr val="lt1"/>
                </a:solidFill>
                <a:latin typeface="Arial"/>
                <a:ea typeface="Arial"/>
                <a:cs typeface="Arial"/>
                <a:sym typeface="Arial"/>
              </a:rPr>
              <a:t>Contents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0"/>
          <p:cNvSpPr txBox="1">
            <a:spLocks noGrp="1"/>
          </p:cNvSpPr>
          <p:nvPr>
            <p:ph type="title" idx="4294967295"/>
          </p:nvPr>
        </p:nvSpPr>
        <p:spPr>
          <a:xfrm>
            <a:off x="449999" y="446088"/>
            <a:ext cx="10515600" cy="13255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16B2B"/>
              </a:buClr>
              <a:buSzPts val="3600"/>
              <a:buFont typeface="Arial"/>
              <a:buNone/>
            </a:pPr>
            <a:r>
              <a:rPr lang="en-GB" sz="3600">
                <a:solidFill>
                  <a:srgbClr val="F16B2B"/>
                </a:solidFill>
              </a:rPr>
              <a:t>Align and assign actions </a:t>
            </a:r>
            <a:r>
              <a:rPr lang="en-GB" sz="2200" b="0">
                <a:solidFill>
                  <a:srgbClr val="F16B2B"/>
                </a:solidFill>
              </a:rPr>
              <a:t>(1/3)</a:t>
            </a:r>
            <a:endParaRPr sz="2200">
              <a:solidFill>
                <a:srgbClr val="F16B2B"/>
              </a:solidFill>
            </a:endParaRPr>
          </a:p>
        </p:txBody>
      </p:sp>
      <p:sp>
        <p:nvSpPr>
          <p:cNvPr id="274" name="Google Shape;274;p20"/>
          <p:cNvSpPr txBox="1">
            <a:spLocks noGrp="1"/>
          </p:cNvSpPr>
          <p:nvPr>
            <p:ph type="body" idx="4294967295"/>
          </p:nvPr>
        </p:nvSpPr>
        <p:spPr>
          <a:xfrm>
            <a:off x="449999" y="1638300"/>
            <a:ext cx="10515600" cy="587375"/>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0"/>
              </a:spcBef>
              <a:spcAft>
                <a:spcPts val="0"/>
              </a:spcAft>
              <a:buClr>
                <a:srgbClr val="3F3F3F"/>
              </a:buClr>
              <a:buSzPts val="1800"/>
              <a:buNone/>
            </a:pPr>
            <a:r>
              <a:rPr lang="en-GB" sz="1800" b="0">
                <a:solidFill>
                  <a:srgbClr val="3F3F3F"/>
                </a:solidFill>
              </a:rPr>
              <a:t>Once each department has completed their section of this document, chair a meeting with everyone involved. Proposed agenda:</a:t>
            </a:r>
            <a:endParaRPr/>
          </a:p>
        </p:txBody>
      </p:sp>
      <p:graphicFrame>
        <p:nvGraphicFramePr>
          <p:cNvPr id="275" name="Google Shape;275;p20"/>
          <p:cNvGraphicFramePr/>
          <p:nvPr/>
        </p:nvGraphicFramePr>
        <p:xfrm>
          <a:off x="449999" y="2679622"/>
          <a:ext cx="3000000" cy="3000000"/>
        </p:xfrm>
        <a:graphic>
          <a:graphicData uri="http://schemas.openxmlformats.org/drawingml/2006/table">
            <a:tbl>
              <a:tblPr firstRow="1" bandRow="1">
                <a:noFill/>
                <a:tableStyleId>{98B03744-DE43-4DC5-B0BE-161F51B60C90}</a:tableStyleId>
              </a:tblPr>
              <a:tblGrid>
                <a:gridCol w="5650875">
                  <a:extLst>
                    <a:ext uri="{9D8B030D-6E8A-4147-A177-3AD203B41FA5}">
                      <a16:colId xmlns:a16="http://schemas.microsoft.com/office/drawing/2014/main" val="20000"/>
                    </a:ext>
                  </a:extLst>
                </a:gridCol>
                <a:gridCol w="5650875">
                  <a:extLst>
                    <a:ext uri="{9D8B030D-6E8A-4147-A177-3AD203B41FA5}">
                      <a16:colId xmlns:a16="http://schemas.microsoft.com/office/drawing/2014/main" val="20001"/>
                    </a:ext>
                  </a:extLst>
                </a:gridCol>
              </a:tblGrid>
              <a:tr h="1433125">
                <a:tc>
                  <a:txBody>
                    <a:bodyPr/>
                    <a:lstStyle/>
                    <a:p>
                      <a:pPr marL="0" marR="0" lvl="0" indent="0" algn="l" rtl="0">
                        <a:lnSpc>
                          <a:spcPct val="100000"/>
                        </a:lnSpc>
                        <a:spcBef>
                          <a:spcPts val="0"/>
                        </a:spcBef>
                        <a:spcAft>
                          <a:spcPts val="0"/>
                        </a:spcAft>
                        <a:buClr>
                          <a:srgbClr val="343637"/>
                        </a:buClr>
                        <a:buSzPts val="2000"/>
                        <a:buFont typeface="Arial"/>
                        <a:buNone/>
                      </a:pPr>
                      <a:r>
                        <a:rPr lang="en-GB" sz="1800" b="0">
                          <a:solidFill>
                            <a:srgbClr val="3F3F3F"/>
                          </a:solidFill>
                          <a:latin typeface="Arial"/>
                          <a:ea typeface="Arial"/>
                          <a:cs typeface="Arial"/>
                          <a:sym typeface="Arial"/>
                        </a:rPr>
                        <a:t>Wellbeing and healthy working goals for the school and each department</a:t>
                      </a:r>
                      <a:endParaRPr/>
                    </a:p>
                    <a:p>
                      <a:pPr marL="0" marR="0" lvl="0" indent="0" algn="l" rtl="0">
                        <a:lnSpc>
                          <a:spcPct val="100000"/>
                        </a:lnSpc>
                        <a:spcBef>
                          <a:spcPts val="0"/>
                        </a:spcBef>
                        <a:spcAft>
                          <a:spcPts val="0"/>
                        </a:spcAft>
                        <a:buClr>
                          <a:srgbClr val="343637"/>
                        </a:buClr>
                        <a:buSzPts val="2000"/>
                        <a:buFont typeface="Arial"/>
                        <a:buNone/>
                      </a:pPr>
                      <a:r>
                        <a:rPr lang="en-GB" sz="1600" b="0" i="1">
                          <a:solidFill>
                            <a:srgbClr val="A5A5A5"/>
                          </a:solidFill>
                          <a:latin typeface="Arial"/>
                          <a:ea typeface="Arial"/>
                          <a:cs typeface="Arial"/>
                          <a:sym typeface="Arial"/>
                        </a:rPr>
                        <a:t>Discuss where goals and tools overlap, where they are different, and why.</a:t>
                      </a:r>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0F0F9"/>
                    </a:solidFill>
                  </a:tcPr>
                </a:tc>
                <a:tc>
                  <a:txBody>
                    <a:bodyPr/>
                    <a:lstStyle/>
                    <a:p>
                      <a:pPr marL="0" marR="0" lvl="0" indent="0" algn="l" rtl="0">
                        <a:spcBef>
                          <a:spcPts val="0"/>
                        </a:spcBef>
                        <a:spcAft>
                          <a:spcPts val="0"/>
                        </a:spcAft>
                        <a:buNone/>
                      </a:pPr>
                      <a:endParaRPr sz="1800" b="0">
                        <a:solidFill>
                          <a:schemeClr val="dk2"/>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433125">
                <a:tc>
                  <a:txBody>
                    <a:bodyPr/>
                    <a:lstStyle/>
                    <a:p>
                      <a:pPr marL="19050" marR="0" lvl="0" indent="0" algn="l" rtl="0">
                        <a:lnSpc>
                          <a:spcPct val="100000"/>
                        </a:lnSpc>
                        <a:spcBef>
                          <a:spcPts val="0"/>
                        </a:spcBef>
                        <a:spcAft>
                          <a:spcPts val="0"/>
                        </a:spcAft>
                        <a:buClr>
                          <a:srgbClr val="000000"/>
                        </a:buClr>
                        <a:buSzPts val="1100"/>
                        <a:buFont typeface="Arial"/>
                        <a:buNone/>
                      </a:pPr>
                      <a:r>
                        <a:rPr lang="en-GB" sz="1800" b="0">
                          <a:solidFill>
                            <a:srgbClr val="3F3F3F"/>
                          </a:solidFill>
                          <a:latin typeface="Arial"/>
                          <a:ea typeface="Arial"/>
                          <a:cs typeface="Arial"/>
                          <a:sym typeface="Arial"/>
                        </a:rPr>
                        <a:t>Priorities / changes since lockdown</a:t>
                      </a:r>
                      <a:endParaRPr/>
                    </a:p>
                    <a:p>
                      <a:pPr marL="19050" marR="0" lvl="0" indent="0" algn="l" rtl="0">
                        <a:lnSpc>
                          <a:spcPct val="100000"/>
                        </a:lnSpc>
                        <a:spcBef>
                          <a:spcPts val="0"/>
                        </a:spcBef>
                        <a:spcAft>
                          <a:spcPts val="0"/>
                        </a:spcAft>
                        <a:buClr>
                          <a:srgbClr val="000000"/>
                        </a:buClr>
                        <a:buSzPts val="1100"/>
                        <a:buFont typeface="Arial"/>
                        <a:buNone/>
                      </a:pPr>
                      <a:r>
                        <a:rPr lang="en-GB" sz="1600" b="0" i="1">
                          <a:solidFill>
                            <a:srgbClr val="A5A5A5"/>
                          </a:solidFill>
                          <a:latin typeface="Arial"/>
                          <a:ea typeface="Arial"/>
                          <a:cs typeface="Arial"/>
                          <a:sym typeface="Arial"/>
                        </a:rPr>
                        <a:t>School, pupils, teachers, support, admin, health, work/life balance?</a:t>
                      </a:r>
                      <a:br>
                        <a:rPr lang="en-GB" sz="1600" b="0" i="1">
                          <a:solidFill>
                            <a:srgbClr val="A5A5A5"/>
                          </a:solidFill>
                          <a:latin typeface="Arial"/>
                          <a:ea typeface="Arial"/>
                          <a:cs typeface="Arial"/>
                          <a:sym typeface="Arial"/>
                        </a:rPr>
                      </a:br>
                      <a:endParaRPr sz="1600" b="0" i="1">
                        <a:solidFill>
                          <a:srgbClr val="A5A5A5"/>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0F0F9"/>
                    </a:solidFill>
                  </a:tcPr>
                </a:tc>
                <a:tc>
                  <a:txBody>
                    <a:bodyPr/>
                    <a:lstStyle/>
                    <a:p>
                      <a:pPr marL="0" marR="0" lvl="0" indent="0" algn="l" rtl="0">
                        <a:lnSpc>
                          <a:spcPct val="100000"/>
                        </a:lnSpc>
                        <a:spcBef>
                          <a:spcPts val="0"/>
                        </a:spcBef>
                        <a:spcAft>
                          <a:spcPts val="0"/>
                        </a:spcAft>
                        <a:buClr>
                          <a:schemeClr val="dk1"/>
                        </a:buClr>
                        <a:buSzPts val="1800"/>
                        <a:buFont typeface="Calibri"/>
                        <a:buNone/>
                      </a:pPr>
                      <a:endParaRPr sz="1800" b="0" i="0">
                        <a:solidFill>
                          <a:srgbClr val="757070"/>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1"/>
          <p:cNvSpPr txBox="1">
            <a:spLocks noGrp="1"/>
          </p:cNvSpPr>
          <p:nvPr>
            <p:ph type="title" idx="4294967295"/>
          </p:nvPr>
        </p:nvSpPr>
        <p:spPr>
          <a:xfrm>
            <a:off x="449999" y="446088"/>
            <a:ext cx="10515600" cy="13255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16B2B"/>
              </a:buClr>
              <a:buSzPts val="3600"/>
              <a:buFont typeface="Arial"/>
              <a:buNone/>
            </a:pPr>
            <a:r>
              <a:rPr lang="en-GB" sz="3600">
                <a:solidFill>
                  <a:srgbClr val="F16B2B"/>
                </a:solidFill>
              </a:rPr>
              <a:t>Align and assign actions </a:t>
            </a:r>
            <a:r>
              <a:rPr lang="en-GB" sz="2200" b="0">
                <a:solidFill>
                  <a:srgbClr val="F16B2B"/>
                </a:solidFill>
              </a:rPr>
              <a:t>(2/3)</a:t>
            </a:r>
            <a:endParaRPr sz="2200">
              <a:solidFill>
                <a:srgbClr val="F16B2B"/>
              </a:solidFill>
            </a:endParaRPr>
          </a:p>
        </p:txBody>
      </p:sp>
      <p:graphicFrame>
        <p:nvGraphicFramePr>
          <p:cNvPr id="281" name="Google Shape;281;p21"/>
          <p:cNvGraphicFramePr/>
          <p:nvPr/>
        </p:nvGraphicFramePr>
        <p:xfrm>
          <a:off x="449999" y="1771963"/>
          <a:ext cx="3000000" cy="3000000"/>
        </p:xfrm>
        <a:graphic>
          <a:graphicData uri="http://schemas.openxmlformats.org/drawingml/2006/table">
            <a:tbl>
              <a:tblPr firstRow="1" bandRow="1">
                <a:noFill/>
                <a:tableStyleId>{98B03744-DE43-4DC5-B0BE-161F51B60C90}</a:tableStyleId>
              </a:tblPr>
              <a:tblGrid>
                <a:gridCol w="5635475">
                  <a:extLst>
                    <a:ext uri="{9D8B030D-6E8A-4147-A177-3AD203B41FA5}">
                      <a16:colId xmlns:a16="http://schemas.microsoft.com/office/drawing/2014/main" val="20000"/>
                    </a:ext>
                  </a:extLst>
                </a:gridCol>
                <a:gridCol w="5635475">
                  <a:extLst>
                    <a:ext uri="{9D8B030D-6E8A-4147-A177-3AD203B41FA5}">
                      <a16:colId xmlns:a16="http://schemas.microsoft.com/office/drawing/2014/main" val="20001"/>
                    </a:ext>
                  </a:extLst>
                </a:gridCol>
              </a:tblGrid>
              <a:tr h="1433125">
                <a:tc>
                  <a:txBody>
                    <a:bodyPr/>
                    <a:lstStyle/>
                    <a:p>
                      <a:pPr marL="19050" marR="0" lvl="0" indent="0" algn="l" rtl="0">
                        <a:lnSpc>
                          <a:spcPct val="100000"/>
                        </a:lnSpc>
                        <a:spcBef>
                          <a:spcPts val="0"/>
                        </a:spcBef>
                        <a:spcAft>
                          <a:spcPts val="0"/>
                        </a:spcAft>
                        <a:buClr>
                          <a:srgbClr val="000000"/>
                        </a:buClr>
                        <a:buSzPts val="1100"/>
                        <a:buFont typeface="Arial"/>
                        <a:buNone/>
                      </a:pPr>
                      <a:r>
                        <a:rPr lang="en-GB" sz="1800" b="0">
                          <a:solidFill>
                            <a:srgbClr val="3F3F3F"/>
                          </a:solidFill>
                          <a:latin typeface="Arial"/>
                          <a:ea typeface="Arial"/>
                          <a:cs typeface="Arial"/>
                          <a:sym typeface="Arial"/>
                        </a:rPr>
                        <a:t>How edtech can help address these goals and changes </a:t>
                      </a:r>
                      <a:endParaRPr/>
                    </a:p>
                    <a:p>
                      <a:pPr marL="19050" marR="0" lvl="0" indent="0" algn="l" rtl="0">
                        <a:lnSpc>
                          <a:spcPct val="100000"/>
                        </a:lnSpc>
                        <a:spcBef>
                          <a:spcPts val="0"/>
                        </a:spcBef>
                        <a:spcAft>
                          <a:spcPts val="0"/>
                        </a:spcAft>
                        <a:buClr>
                          <a:srgbClr val="000000"/>
                        </a:buClr>
                        <a:buSzPts val="1100"/>
                        <a:buFont typeface="Arial"/>
                        <a:buNone/>
                      </a:pPr>
                      <a:r>
                        <a:rPr lang="en-GB" sz="1600" b="0" i="1">
                          <a:solidFill>
                            <a:srgbClr val="A5A5A5"/>
                          </a:solidFill>
                          <a:latin typeface="Arial"/>
                          <a:ea typeface="Arial"/>
                          <a:cs typeface="Arial"/>
                          <a:sym typeface="Arial"/>
                        </a:rPr>
                        <a:t>Reduce workload, improve processes, enhance lesson delivery, improve pupil behaviour. Call out specific tech and how they’d help - like ActivPanels improving student engagement.</a:t>
                      </a:r>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0F0F9"/>
                    </a:solidFill>
                  </a:tcPr>
                </a:tc>
                <a:tc>
                  <a:txBody>
                    <a:bodyPr/>
                    <a:lstStyle/>
                    <a:p>
                      <a:pPr marL="0" marR="0" lvl="0" indent="0" algn="l" rtl="0">
                        <a:spcBef>
                          <a:spcPts val="0"/>
                        </a:spcBef>
                        <a:spcAft>
                          <a:spcPts val="0"/>
                        </a:spcAft>
                        <a:buNone/>
                      </a:pPr>
                      <a:endParaRPr sz="1800" b="0">
                        <a:solidFill>
                          <a:schemeClr val="dk2"/>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433125">
                <a:tc>
                  <a:txBody>
                    <a:bodyPr/>
                    <a:lstStyle/>
                    <a:p>
                      <a:pPr marL="0" marR="0" lvl="0" indent="0" algn="l" rtl="0">
                        <a:lnSpc>
                          <a:spcPct val="100000"/>
                        </a:lnSpc>
                        <a:spcBef>
                          <a:spcPts val="0"/>
                        </a:spcBef>
                        <a:spcAft>
                          <a:spcPts val="0"/>
                        </a:spcAft>
                        <a:buClr>
                          <a:srgbClr val="343637"/>
                        </a:buClr>
                        <a:buSzPts val="2000"/>
                        <a:buFont typeface="Calibri"/>
                        <a:buNone/>
                      </a:pPr>
                      <a:r>
                        <a:rPr lang="en-GB" sz="1800" b="0" i="0" u="none" strike="noStrike">
                          <a:solidFill>
                            <a:schemeClr val="dk1"/>
                          </a:solidFill>
                          <a:latin typeface="Calibri"/>
                          <a:ea typeface="Calibri"/>
                          <a:cs typeface="Calibri"/>
                          <a:sym typeface="Calibri"/>
                        </a:rPr>
                        <a:t>What extra requirements are there to consider? </a:t>
                      </a:r>
                      <a:endParaRPr/>
                    </a:p>
                    <a:p>
                      <a:pPr marL="0" marR="0" lvl="0" indent="0" algn="l" rtl="0">
                        <a:lnSpc>
                          <a:spcPct val="100000"/>
                        </a:lnSpc>
                        <a:spcBef>
                          <a:spcPts val="0"/>
                        </a:spcBef>
                        <a:spcAft>
                          <a:spcPts val="0"/>
                        </a:spcAft>
                        <a:buClr>
                          <a:srgbClr val="343637"/>
                        </a:buClr>
                        <a:buSzPts val="2000"/>
                        <a:buFont typeface="Arial"/>
                        <a:buNone/>
                      </a:pPr>
                      <a:r>
                        <a:rPr lang="en-GB" sz="1600" b="0" i="1">
                          <a:solidFill>
                            <a:srgbClr val="A5A5A5"/>
                          </a:solidFill>
                          <a:latin typeface="Arial"/>
                          <a:ea typeface="Arial"/>
                          <a:cs typeface="Arial"/>
                          <a:sym typeface="Arial"/>
                        </a:rPr>
                        <a:t>Technology roadmap, training, govt regulation, network, safeguarding, budget?</a:t>
                      </a:r>
                      <a:endParaRPr/>
                    </a:p>
                    <a:p>
                      <a:pPr marL="0" marR="0" lvl="0" indent="0" algn="l" rtl="0">
                        <a:lnSpc>
                          <a:spcPct val="100000"/>
                        </a:lnSpc>
                        <a:spcBef>
                          <a:spcPts val="0"/>
                        </a:spcBef>
                        <a:spcAft>
                          <a:spcPts val="0"/>
                        </a:spcAft>
                        <a:buClr>
                          <a:srgbClr val="343637"/>
                        </a:buClr>
                        <a:buSzPts val="2000"/>
                        <a:buFont typeface="Calibri"/>
                        <a:buNone/>
                      </a:pPr>
                      <a:endParaRPr sz="1600" b="0" i="1">
                        <a:solidFill>
                          <a:srgbClr val="A5A5A5"/>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0F0F9"/>
                    </a:solidFill>
                  </a:tcPr>
                </a:tc>
                <a:tc>
                  <a:txBody>
                    <a:bodyPr/>
                    <a:lstStyle/>
                    <a:p>
                      <a:pPr marL="0" marR="0" lvl="0" indent="0" algn="l" rtl="0">
                        <a:lnSpc>
                          <a:spcPct val="100000"/>
                        </a:lnSpc>
                        <a:spcBef>
                          <a:spcPts val="0"/>
                        </a:spcBef>
                        <a:spcAft>
                          <a:spcPts val="0"/>
                        </a:spcAft>
                        <a:buClr>
                          <a:schemeClr val="dk1"/>
                        </a:buClr>
                        <a:buSzPts val="1800"/>
                        <a:buFont typeface="Calibri"/>
                        <a:buNone/>
                      </a:pPr>
                      <a:endParaRPr sz="1800" b="0" i="0">
                        <a:solidFill>
                          <a:srgbClr val="757070"/>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2"/>
          <p:cNvSpPr txBox="1">
            <a:spLocks noGrp="1"/>
          </p:cNvSpPr>
          <p:nvPr>
            <p:ph type="title" idx="4294967295"/>
          </p:nvPr>
        </p:nvSpPr>
        <p:spPr>
          <a:xfrm>
            <a:off x="449999" y="446088"/>
            <a:ext cx="10515600" cy="13255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16B2B"/>
              </a:buClr>
              <a:buSzPts val="3600"/>
              <a:buFont typeface="Arial"/>
              <a:buNone/>
            </a:pPr>
            <a:r>
              <a:rPr lang="en-GB" sz="3600">
                <a:solidFill>
                  <a:srgbClr val="F16B2B"/>
                </a:solidFill>
              </a:rPr>
              <a:t>Align and assign actions </a:t>
            </a:r>
            <a:r>
              <a:rPr lang="en-GB" sz="2200" b="0">
                <a:solidFill>
                  <a:srgbClr val="F16B2B"/>
                </a:solidFill>
              </a:rPr>
              <a:t>(3/3)</a:t>
            </a:r>
            <a:endParaRPr sz="2200">
              <a:solidFill>
                <a:srgbClr val="F16B2B"/>
              </a:solidFill>
            </a:endParaRPr>
          </a:p>
        </p:txBody>
      </p:sp>
      <p:graphicFrame>
        <p:nvGraphicFramePr>
          <p:cNvPr id="287" name="Google Shape;287;p22"/>
          <p:cNvGraphicFramePr/>
          <p:nvPr/>
        </p:nvGraphicFramePr>
        <p:xfrm>
          <a:off x="449999" y="1771963"/>
          <a:ext cx="3000000" cy="3000000"/>
        </p:xfrm>
        <a:graphic>
          <a:graphicData uri="http://schemas.openxmlformats.org/drawingml/2006/table">
            <a:tbl>
              <a:tblPr firstRow="1" bandRow="1">
                <a:noFill/>
                <a:tableStyleId>{98B03744-DE43-4DC5-B0BE-161F51B60C90}</a:tableStyleId>
              </a:tblPr>
              <a:tblGrid>
                <a:gridCol w="5635475">
                  <a:extLst>
                    <a:ext uri="{9D8B030D-6E8A-4147-A177-3AD203B41FA5}">
                      <a16:colId xmlns:a16="http://schemas.microsoft.com/office/drawing/2014/main" val="20000"/>
                    </a:ext>
                  </a:extLst>
                </a:gridCol>
                <a:gridCol w="5635475">
                  <a:extLst>
                    <a:ext uri="{9D8B030D-6E8A-4147-A177-3AD203B41FA5}">
                      <a16:colId xmlns:a16="http://schemas.microsoft.com/office/drawing/2014/main" val="20001"/>
                    </a:ext>
                  </a:extLst>
                </a:gridCol>
              </a:tblGrid>
              <a:tr h="4409000">
                <a:tc>
                  <a:txBody>
                    <a:bodyPr/>
                    <a:lstStyle/>
                    <a:p>
                      <a:pPr marL="19050" marR="0" lvl="0" indent="0" algn="l" rtl="0">
                        <a:lnSpc>
                          <a:spcPct val="100000"/>
                        </a:lnSpc>
                        <a:spcBef>
                          <a:spcPts val="0"/>
                        </a:spcBef>
                        <a:spcAft>
                          <a:spcPts val="0"/>
                        </a:spcAft>
                        <a:buClr>
                          <a:srgbClr val="000000"/>
                        </a:buClr>
                        <a:buSzPts val="1100"/>
                        <a:buFont typeface="Arial"/>
                        <a:buNone/>
                      </a:pPr>
                      <a:r>
                        <a:rPr lang="en-GB" sz="1800" b="0">
                          <a:solidFill>
                            <a:srgbClr val="3F3F3F"/>
                          </a:solidFill>
                          <a:latin typeface="Arial"/>
                          <a:ea typeface="Arial"/>
                          <a:cs typeface="Arial"/>
                          <a:sym typeface="Arial"/>
                        </a:rPr>
                        <a:t>Each department’s proposal to address the above within the wellbeing strategy</a:t>
                      </a:r>
                      <a:endParaRPr/>
                    </a:p>
                    <a:p>
                      <a:pPr marL="19050" marR="0" lvl="0" indent="0" algn="l" rtl="0">
                        <a:lnSpc>
                          <a:spcPct val="100000"/>
                        </a:lnSpc>
                        <a:spcBef>
                          <a:spcPts val="0"/>
                        </a:spcBef>
                        <a:spcAft>
                          <a:spcPts val="0"/>
                        </a:spcAft>
                        <a:buClr>
                          <a:srgbClr val="000000"/>
                        </a:buClr>
                        <a:buSzPts val="1100"/>
                        <a:buFont typeface="Arial"/>
                        <a:buNone/>
                      </a:pPr>
                      <a:r>
                        <a:rPr lang="en-GB" sz="1600" b="0" i="1">
                          <a:solidFill>
                            <a:srgbClr val="A5A5A5"/>
                          </a:solidFill>
                          <a:latin typeface="Arial"/>
                          <a:ea typeface="Arial"/>
                          <a:cs typeface="Arial"/>
                          <a:sym typeface="Arial"/>
                        </a:rPr>
                        <a:t>Brainstorm ideas before submitting final proposal. </a:t>
                      </a:r>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0F0F9"/>
                    </a:solidFill>
                  </a:tcPr>
                </a:tc>
                <a:tc>
                  <a:txBody>
                    <a:bodyPr/>
                    <a:lstStyle/>
                    <a:p>
                      <a:pPr marL="0" marR="0" lvl="0" indent="0" algn="l" rtl="0">
                        <a:spcBef>
                          <a:spcPts val="0"/>
                        </a:spcBef>
                        <a:spcAft>
                          <a:spcPts val="0"/>
                        </a:spcAft>
                        <a:buNone/>
                      </a:pPr>
                      <a:endParaRPr sz="1800" b="0">
                        <a:solidFill>
                          <a:schemeClr val="dk2"/>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3"/>
          <p:cNvSpPr txBox="1"/>
          <p:nvPr/>
        </p:nvSpPr>
        <p:spPr>
          <a:xfrm>
            <a:off x="625642" y="4338970"/>
            <a:ext cx="7473696" cy="138134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800"/>
              <a:buFont typeface="Arial"/>
              <a:buNone/>
            </a:pPr>
            <a:r>
              <a:rPr lang="en-GB" sz="2800" b="1" i="0" u="none" strike="noStrike" cap="none">
                <a:solidFill>
                  <a:schemeClr val="lt1"/>
                </a:solidFill>
                <a:latin typeface="Arial"/>
                <a:ea typeface="Arial"/>
                <a:cs typeface="Arial"/>
                <a:sym typeface="Arial"/>
              </a:rPr>
              <a:t>Put your refreshed wellbeing strategy </a:t>
            </a:r>
            <a:br>
              <a:rPr lang="en-GB" sz="2800" b="1" i="0" u="none" strike="noStrike" cap="none">
                <a:solidFill>
                  <a:schemeClr val="lt1"/>
                </a:solidFill>
                <a:latin typeface="Arial"/>
                <a:ea typeface="Arial"/>
                <a:cs typeface="Arial"/>
                <a:sym typeface="Arial"/>
              </a:rPr>
            </a:br>
            <a:r>
              <a:rPr lang="en-GB" sz="2800" b="1" i="0" u="none" strike="noStrike" cap="none">
                <a:solidFill>
                  <a:schemeClr val="lt1"/>
                </a:solidFill>
                <a:latin typeface="Arial"/>
                <a:ea typeface="Arial"/>
                <a:cs typeface="Arial"/>
                <a:sym typeface="Arial"/>
              </a:rPr>
              <a:t>into writing  </a:t>
            </a:r>
            <a:endParaRPr/>
          </a:p>
          <a:p>
            <a:pPr marL="0" marR="0" lvl="0" indent="0" algn="l" rtl="0">
              <a:lnSpc>
                <a:spcPct val="100000"/>
              </a:lnSpc>
              <a:spcBef>
                <a:spcPts val="0"/>
              </a:spcBef>
              <a:spcAft>
                <a:spcPts val="0"/>
              </a:spcAft>
              <a:buClr>
                <a:schemeClr val="lt1"/>
              </a:buClr>
              <a:buSzPts val="2800"/>
              <a:buFont typeface="Arial"/>
              <a:buNone/>
            </a:pPr>
            <a:br>
              <a:rPr lang="en-GB" sz="2800" b="1" i="0" u="none" strike="noStrike" cap="none">
                <a:solidFill>
                  <a:schemeClr val="lt1"/>
                </a:solidFill>
                <a:latin typeface="Arial"/>
                <a:ea typeface="Arial"/>
                <a:cs typeface="Arial"/>
                <a:sym typeface="Arial"/>
              </a:rPr>
            </a:br>
            <a:br>
              <a:rPr lang="en-GB" sz="2800" b="1" i="0" u="none" strike="noStrike" cap="none">
                <a:solidFill>
                  <a:schemeClr val="lt1"/>
                </a:solidFill>
                <a:latin typeface="Arial"/>
                <a:ea typeface="Arial"/>
                <a:cs typeface="Arial"/>
                <a:sym typeface="Arial"/>
              </a:rPr>
            </a:br>
            <a:endParaRPr sz="2800" b="1" i="0" u="none" strike="noStrike" cap="none">
              <a:solidFill>
                <a:schemeClr val="lt1"/>
              </a:solidFill>
              <a:latin typeface="Arial"/>
              <a:ea typeface="Arial"/>
              <a:cs typeface="Arial"/>
              <a:sym typeface="Arial"/>
            </a:endParaRPr>
          </a:p>
        </p:txBody>
      </p:sp>
      <p:sp>
        <p:nvSpPr>
          <p:cNvPr id="293" name="Google Shape;293;p23"/>
          <p:cNvSpPr txBox="1"/>
          <p:nvPr/>
        </p:nvSpPr>
        <p:spPr>
          <a:xfrm>
            <a:off x="625642" y="1701467"/>
            <a:ext cx="7729728" cy="247980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6600"/>
              <a:buFont typeface="Arial"/>
              <a:buNone/>
            </a:pPr>
            <a:r>
              <a:rPr lang="en-GB" sz="6600" b="1" i="0" u="none" strike="noStrike" cap="none">
                <a:solidFill>
                  <a:schemeClr val="lt1"/>
                </a:solidFill>
                <a:latin typeface="Arial"/>
                <a:ea typeface="Arial"/>
                <a:cs typeface="Arial"/>
                <a:sym typeface="Arial"/>
              </a:rPr>
              <a:t>Formalise objectives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4"/>
          <p:cNvSpPr txBox="1">
            <a:spLocks noGrp="1"/>
          </p:cNvSpPr>
          <p:nvPr>
            <p:ph type="title" idx="4294967295"/>
          </p:nvPr>
        </p:nvSpPr>
        <p:spPr>
          <a:xfrm>
            <a:off x="450000" y="446088"/>
            <a:ext cx="10515600" cy="13255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16B2B"/>
              </a:buClr>
              <a:buSzPts val="3600"/>
              <a:buFont typeface="Arial"/>
              <a:buNone/>
            </a:pPr>
            <a:r>
              <a:rPr lang="en-GB" sz="3600">
                <a:solidFill>
                  <a:srgbClr val="F16B2B"/>
                </a:solidFill>
              </a:rPr>
              <a:t>Formalise objectives </a:t>
            </a:r>
            <a:r>
              <a:rPr lang="en-GB" sz="2200" b="0">
                <a:solidFill>
                  <a:srgbClr val="F16B2B"/>
                </a:solidFill>
              </a:rPr>
              <a:t>(1/2)</a:t>
            </a:r>
            <a:endParaRPr sz="2200">
              <a:solidFill>
                <a:srgbClr val="F16B2B"/>
              </a:solidFill>
            </a:endParaRPr>
          </a:p>
        </p:txBody>
      </p:sp>
      <p:graphicFrame>
        <p:nvGraphicFramePr>
          <p:cNvPr id="299" name="Google Shape;299;p24"/>
          <p:cNvGraphicFramePr/>
          <p:nvPr/>
        </p:nvGraphicFramePr>
        <p:xfrm>
          <a:off x="450000" y="1690688"/>
          <a:ext cx="3000000" cy="3000000"/>
        </p:xfrm>
        <a:graphic>
          <a:graphicData uri="http://schemas.openxmlformats.org/drawingml/2006/table">
            <a:tbl>
              <a:tblPr firstRow="1" bandRow="1">
                <a:noFill/>
                <a:tableStyleId>{98B03744-DE43-4DC5-B0BE-161F51B60C90}</a:tableStyleId>
              </a:tblPr>
              <a:tblGrid>
                <a:gridCol w="3764000">
                  <a:extLst>
                    <a:ext uri="{9D8B030D-6E8A-4147-A177-3AD203B41FA5}">
                      <a16:colId xmlns:a16="http://schemas.microsoft.com/office/drawing/2014/main" val="20000"/>
                    </a:ext>
                  </a:extLst>
                </a:gridCol>
                <a:gridCol w="4401050">
                  <a:extLst>
                    <a:ext uri="{9D8B030D-6E8A-4147-A177-3AD203B41FA5}">
                      <a16:colId xmlns:a16="http://schemas.microsoft.com/office/drawing/2014/main" val="20001"/>
                    </a:ext>
                  </a:extLst>
                </a:gridCol>
                <a:gridCol w="3126925">
                  <a:extLst>
                    <a:ext uri="{9D8B030D-6E8A-4147-A177-3AD203B41FA5}">
                      <a16:colId xmlns:a16="http://schemas.microsoft.com/office/drawing/2014/main" val="20002"/>
                    </a:ext>
                  </a:extLst>
                </a:gridCol>
              </a:tblGrid>
              <a:tr h="0">
                <a:tc>
                  <a:txBody>
                    <a:bodyPr/>
                    <a:lstStyle/>
                    <a:p>
                      <a:pPr marL="0" marR="0" lvl="0" indent="0" algn="l" rtl="0">
                        <a:lnSpc>
                          <a:spcPct val="115000"/>
                        </a:lnSpc>
                        <a:spcBef>
                          <a:spcPts val="0"/>
                        </a:spcBef>
                        <a:spcAft>
                          <a:spcPts val="0"/>
                        </a:spcAft>
                        <a:buClr>
                          <a:srgbClr val="3F3F3F"/>
                        </a:buClr>
                        <a:buSzPts val="1800"/>
                        <a:buFont typeface="Arial"/>
                        <a:buNone/>
                      </a:pPr>
                      <a:r>
                        <a:rPr lang="en-GB" sz="1800" b="0" i="0">
                          <a:solidFill>
                            <a:srgbClr val="3F3F3F"/>
                          </a:solidFill>
                          <a:latin typeface="Arial"/>
                          <a:ea typeface="Arial"/>
                          <a:cs typeface="Arial"/>
                          <a:sym typeface="Arial"/>
                        </a:rPr>
                        <a:t>Goals</a:t>
                      </a:r>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0F0F9"/>
                    </a:solidFill>
                  </a:tcPr>
                </a:tc>
                <a:tc>
                  <a:txBody>
                    <a:bodyPr/>
                    <a:lstStyle/>
                    <a:p>
                      <a:pPr marL="0" marR="0" lvl="0" indent="0" algn="l" rtl="0">
                        <a:spcBef>
                          <a:spcPts val="0"/>
                        </a:spcBef>
                        <a:spcAft>
                          <a:spcPts val="0"/>
                        </a:spcAft>
                        <a:buNone/>
                      </a:pPr>
                      <a:r>
                        <a:rPr lang="en-GB" sz="1800" b="0">
                          <a:solidFill>
                            <a:srgbClr val="3F3F3F"/>
                          </a:solidFill>
                          <a:latin typeface="Arial"/>
                          <a:ea typeface="Arial"/>
                          <a:cs typeface="Arial"/>
                          <a:sym typeface="Arial"/>
                        </a:rPr>
                        <a:t>Actions (who and what)</a:t>
                      </a:r>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GB" sz="1800" b="0">
                          <a:solidFill>
                            <a:srgbClr val="3F3F3F"/>
                          </a:solidFill>
                          <a:latin typeface="Arial"/>
                          <a:ea typeface="Arial"/>
                          <a:cs typeface="Arial"/>
                          <a:sym typeface="Arial"/>
                        </a:rPr>
                        <a:t>Expected completion date</a:t>
                      </a:r>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0">
                <a:tc>
                  <a:txBody>
                    <a:bodyPr/>
                    <a:lstStyle/>
                    <a:p>
                      <a:pPr marL="0" marR="0" lvl="0" indent="0" algn="l" rtl="0">
                        <a:lnSpc>
                          <a:spcPct val="100000"/>
                        </a:lnSpc>
                        <a:spcBef>
                          <a:spcPts val="0"/>
                        </a:spcBef>
                        <a:spcAft>
                          <a:spcPts val="0"/>
                        </a:spcAft>
                        <a:buClr>
                          <a:srgbClr val="3F3F3F"/>
                        </a:buClr>
                        <a:buSzPts val="1400"/>
                        <a:buFont typeface="Arial"/>
                        <a:buNone/>
                      </a:pPr>
                      <a:r>
                        <a:rPr lang="en-GB" sz="1400" b="1" i="0">
                          <a:solidFill>
                            <a:srgbClr val="3F3F3F"/>
                          </a:solidFill>
                          <a:latin typeface="Arial"/>
                          <a:ea typeface="Arial"/>
                          <a:cs typeface="Arial"/>
                          <a:sym typeface="Arial"/>
                        </a:rPr>
                        <a:t>Goal 1</a:t>
                      </a:r>
                      <a:endParaRPr/>
                    </a:p>
                    <a:p>
                      <a:pPr marL="0" marR="0" lvl="0" indent="0" algn="l" rtl="0">
                        <a:lnSpc>
                          <a:spcPct val="100000"/>
                        </a:lnSpc>
                        <a:spcBef>
                          <a:spcPts val="0"/>
                        </a:spcBef>
                        <a:spcAft>
                          <a:spcPts val="0"/>
                        </a:spcAft>
                        <a:buClr>
                          <a:srgbClr val="A5A5A5"/>
                        </a:buClr>
                        <a:buSzPts val="1400"/>
                        <a:buFont typeface="Arial"/>
                        <a:buNone/>
                      </a:pPr>
                      <a:r>
                        <a:rPr lang="en-GB" sz="1400" b="0" i="1">
                          <a:solidFill>
                            <a:srgbClr val="A5A5A5"/>
                          </a:solidFill>
                          <a:latin typeface="Arial"/>
                          <a:ea typeface="Arial"/>
                          <a:cs typeface="Arial"/>
                          <a:sym typeface="Arial"/>
                        </a:rPr>
                        <a:t>Eg. Wellbeing strategy proposal: work/life balance goals aligned to specific tools like an ActivPanel</a:t>
                      </a:r>
                      <a:endParaRPr sz="1400" b="0" i="1">
                        <a:solidFill>
                          <a:srgbClr val="A5A5A5"/>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0F0F9"/>
                    </a:solidFill>
                  </a:tcPr>
                </a:tc>
                <a:tc>
                  <a:txBody>
                    <a:bodyPr/>
                    <a:lstStyle/>
                    <a:p>
                      <a:pPr marL="0" marR="0" lvl="0" indent="0" algn="l" rtl="0">
                        <a:lnSpc>
                          <a:spcPct val="100000"/>
                        </a:lnSpc>
                        <a:spcBef>
                          <a:spcPts val="0"/>
                        </a:spcBef>
                        <a:spcAft>
                          <a:spcPts val="0"/>
                        </a:spcAft>
                        <a:buClr>
                          <a:schemeClr val="dk1"/>
                        </a:buClr>
                        <a:buSzPts val="1400"/>
                        <a:buFont typeface="Calibri"/>
                        <a:buNone/>
                      </a:pPr>
                      <a:endParaRPr sz="1400" b="0" i="0">
                        <a:solidFill>
                          <a:srgbClr val="3F3F3F"/>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400" b="0">
                        <a:solidFill>
                          <a:srgbClr val="3F3F3F"/>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0">
                <a:tc>
                  <a:txBody>
                    <a:bodyPr/>
                    <a:lstStyle/>
                    <a:p>
                      <a:pPr marL="0" marR="0" lvl="0" indent="0" algn="l" rtl="0">
                        <a:lnSpc>
                          <a:spcPct val="100000"/>
                        </a:lnSpc>
                        <a:spcBef>
                          <a:spcPts val="0"/>
                        </a:spcBef>
                        <a:spcAft>
                          <a:spcPts val="0"/>
                        </a:spcAft>
                        <a:buClr>
                          <a:srgbClr val="3F3F3F"/>
                        </a:buClr>
                        <a:buSzPts val="1400"/>
                        <a:buFont typeface="Arial"/>
                        <a:buNone/>
                      </a:pPr>
                      <a:r>
                        <a:rPr lang="en-GB" sz="1400" b="1" i="0">
                          <a:solidFill>
                            <a:srgbClr val="3F3F3F"/>
                          </a:solidFill>
                          <a:latin typeface="Arial"/>
                          <a:ea typeface="Arial"/>
                          <a:cs typeface="Arial"/>
                          <a:sym typeface="Arial"/>
                        </a:rPr>
                        <a:t>Goal 2 </a:t>
                      </a:r>
                      <a:endParaRPr/>
                    </a:p>
                    <a:p>
                      <a:pPr marL="0" marR="0" lvl="0" indent="0" algn="l" rtl="0">
                        <a:lnSpc>
                          <a:spcPct val="100000"/>
                        </a:lnSpc>
                        <a:spcBef>
                          <a:spcPts val="0"/>
                        </a:spcBef>
                        <a:spcAft>
                          <a:spcPts val="0"/>
                        </a:spcAft>
                        <a:buClr>
                          <a:srgbClr val="A5A5A5"/>
                        </a:buClr>
                        <a:buSzPts val="1400"/>
                        <a:buFont typeface="Arial"/>
                        <a:buNone/>
                      </a:pPr>
                      <a:r>
                        <a:rPr lang="en-GB" sz="1400" b="0" i="1">
                          <a:solidFill>
                            <a:srgbClr val="A5A5A5"/>
                          </a:solidFill>
                          <a:latin typeface="Arial"/>
                          <a:ea typeface="Arial"/>
                          <a:cs typeface="Arial"/>
                          <a:sym typeface="Arial"/>
                        </a:rPr>
                        <a:t>Eg. Approval: sign off from SLT, teachers, other departments</a:t>
                      </a:r>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0F0F9"/>
                    </a:solidFill>
                  </a:tcPr>
                </a:tc>
                <a:tc>
                  <a:txBody>
                    <a:bodyPr/>
                    <a:lstStyle/>
                    <a:p>
                      <a:pPr marL="0" marR="0" lvl="0" indent="0" algn="l" rtl="0">
                        <a:lnSpc>
                          <a:spcPct val="100000"/>
                        </a:lnSpc>
                        <a:spcBef>
                          <a:spcPts val="0"/>
                        </a:spcBef>
                        <a:spcAft>
                          <a:spcPts val="0"/>
                        </a:spcAft>
                        <a:buClr>
                          <a:schemeClr val="dk1"/>
                        </a:buClr>
                        <a:buSzPts val="1400"/>
                        <a:buFont typeface="Calibri"/>
                        <a:buNone/>
                      </a:pPr>
                      <a:endParaRPr sz="1400" b="0" i="0">
                        <a:solidFill>
                          <a:srgbClr val="3F3F3F"/>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400"/>
                        <a:buFont typeface="Calibri"/>
                        <a:buNone/>
                      </a:pPr>
                      <a:endParaRPr sz="1400" b="0" i="0">
                        <a:solidFill>
                          <a:srgbClr val="3F3F3F"/>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130475">
                <a:tc>
                  <a:txBody>
                    <a:bodyPr/>
                    <a:lstStyle/>
                    <a:p>
                      <a:pPr marL="0" marR="0" lvl="0" indent="0" algn="l" rtl="0">
                        <a:lnSpc>
                          <a:spcPct val="100000"/>
                        </a:lnSpc>
                        <a:spcBef>
                          <a:spcPts val="0"/>
                        </a:spcBef>
                        <a:spcAft>
                          <a:spcPts val="0"/>
                        </a:spcAft>
                        <a:buClr>
                          <a:srgbClr val="3F3F3F"/>
                        </a:buClr>
                        <a:buSzPts val="1400"/>
                        <a:buFont typeface="Arial"/>
                        <a:buNone/>
                      </a:pPr>
                      <a:r>
                        <a:rPr lang="en-GB" sz="1400" b="1" i="0">
                          <a:solidFill>
                            <a:srgbClr val="3F3F3F"/>
                          </a:solidFill>
                          <a:latin typeface="Arial"/>
                          <a:ea typeface="Arial"/>
                          <a:cs typeface="Arial"/>
                          <a:sym typeface="Arial"/>
                        </a:rPr>
                        <a:t>Goal 3</a:t>
                      </a:r>
                      <a:endParaRPr/>
                    </a:p>
                    <a:p>
                      <a:pPr marL="0" marR="0" lvl="0" indent="0" algn="l" rtl="0">
                        <a:lnSpc>
                          <a:spcPct val="100000"/>
                        </a:lnSpc>
                        <a:spcBef>
                          <a:spcPts val="0"/>
                        </a:spcBef>
                        <a:spcAft>
                          <a:spcPts val="0"/>
                        </a:spcAft>
                        <a:buClr>
                          <a:srgbClr val="A5A5A5"/>
                        </a:buClr>
                        <a:buSzPts val="1400"/>
                        <a:buFont typeface="Arial"/>
                        <a:buNone/>
                      </a:pPr>
                      <a:r>
                        <a:rPr lang="en-GB" sz="1400" b="0" i="1">
                          <a:solidFill>
                            <a:srgbClr val="A5A5A5"/>
                          </a:solidFill>
                          <a:latin typeface="Arial"/>
                          <a:ea typeface="Arial"/>
                          <a:cs typeface="Arial"/>
                          <a:sym typeface="Arial"/>
                        </a:rPr>
                        <a:t>Eg. Roll out: tech deployment, launch new staff initiatives, scheduling, licenses, training, communication</a:t>
                      </a:r>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0F0F9"/>
                    </a:solidFill>
                  </a:tcPr>
                </a:tc>
                <a:tc>
                  <a:txBody>
                    <a:bodyPr/>
                    <a:lstStyle/>
                    <a:p>
                      <a:pPr marL="0" marR="0" lvl="0" indent="0" algn="l" rtl="0">
                        <a:lnSpc>
                          <a:spcPct val="100000"/>
                        </a:lnSpc>
                        <a:spcBef>
                          <a:spcPts val="0"/>
                        </a:spcBef>
                        <a:spcAft>
                          <a:spcPts val="0"/>
                        </a:spcAft>
                        <a:buClr>
                          <a:schemeClr val="dk1"/>
                        </a:buClr>
                        <a:buSzPts val="1400"/>
                        <a:buFont typeface="Calibri"/>
                        <a:buNone/>
                      </a:pPr>
                      <a:endParaRPr sz="1400" b="0" i="0">
                        <a:solidFill>
                          <a:srgbClr val="3F3F3F"/>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400"/>
                        <a:buFont typeface="Calibri"/>
                        <a:buNone/>
                      </a:pPr>
                      <a:endParaRPr sz="1400" b="0" i="0">
                        <a:solidFill>
                          <a:srgbClr val="3F3F3F"/>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5"/>
          <p:cNvSpPr txBox="1">
            <a:spLocks noGrp="1"/>
          </p:cNvSpPr>
          <p:nvPr>
            <p:ph type="title" idx="4294967295"/>
          </p:nvPr>
        </p:nvSpPr>
        <p:spPr>
          <a:xfrm>
            <a:off x="450000" y="446088"/>
            <a:ext cx="10515600" cy="13255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16B2B"/>
              </a:buClr>
              <a:buSzPts val="3600"/>
              <a:buFont typeface="Arial"/>
              <a:buNone/>
            </a:pPr>
            <a:r>
              <a:rPr lang="en-GB" sz="3600">
                <a:solidFill>
                  <a:srgbClr val="F16B2B"/>
                </a:solidFill>
              </a:rPr>
              <a:t>Formalise objectives </a:t>
            </a:r>
            <a:r>
              <a:rPr lang="en-GB" sz="2200" b="0">
                <a:solidFill>
                  <a:srgbClr val="F16B2B"/>
                </a:solidFill>
              </a:rPr>
              <a:t>(2/2)</a:t>
            </a:r>
            <a:endParaRPr sz="2200">
              <a:solidFill>
                <a:srgbClr val="F16B2B"/>
              </a:solidFill>
            </a:endParaRPr>
          </a:p>
        </p:txBody>
      </p:sp>
      <p:graphicFrame>
        <p:nvGraphicFramePr>
          <p:cNvPr id="305" name="Google Shape;305;p25"/>
          <p:cNvGraphicFramePr/>
          <p:nvPr/>
        </p:nvGraphicFramePr>
        <p:xfrm>
          <a:off x="450000" y="1690688"/>
          <a:ext cx="3000000" cy="3000000"/>
        </p:xfrm>
        <a:graphic>
          <a:graphicData uri="http://schemas.openxmlformats.org/drawingml/2006/table">
            <a:tbl>
              <a:tblPr firstRow="1" bandRow="1">
                <a:noFill/>
                <a:tableStyleId>{98B03744-DE43-4DC5-B0BE-161F51B60C90}</a:tableStyleId>
              </a:tblPr>
              <a:tblGrid>
                <a:gridCol w="3764000">
                  <a:extLst>
                    <a:ext uri="{9D8B030D-6E8A-4147-A177-3AD203B41FA5}">
                      <a16:colId xmlns:a16="http://schemas.microsoft.com/office/drawing/2014/main" val="20000"/>
                    </a:ext>
                  </a:extLst>
                </a:gridCol>
                <a:gridCol w="4408725">
                  <a:extLst>
                    <a:ext uri="{9D8B030D-6E8A-4147-A177-3AD203B41FA5}">
                      <a16:colId xmlns:a16="http://schemas.microsoft.com/office/drawing/2014/main" val="20001"/>
                    </a:ext>
                  </a:extLst>
                </a:gridCol>
                <a:gridCol w="3119275">
                  <a:extLst>
                    <a:ext uri="{9D8B030D-6E8A-4147-A177-3AD203B41FA5}">
                      <a16:colId xmlns:a16="http://schemas.microsoft.com/office/drawing/2014/main" val="20002"/>
                    </a:ext>
                  </a:extLst>
                </a:gridCol>
              </a:tblGrid>
              <a:tr h="0">
                <a:tc>
                  <a:txBody>
                    <a:bodyPr/>
                    <a:lstStyle/>
                    <a:p>
                      <a:pPr marL="0" marR="0" lvl="0" indent="0" algn="l" rtl="0">
                        <a:lnSpc>
                          <a:spcPct val="115000"/>
                        </a:lnSpc>
                        <a:spcBef>
                          <a:spcPts val="0"/>
                        </a:spcBef>
                        <a:spcAft>
                          <a:spcPts val="0"/>
                        </a:spcAft>
                        <a:buClr>
                          <a:srgbClr val="3F3F3F"/>
                        </a:buClr>
                        <a:buSzPts val="1800"/>
                        <a:buFont typeface="Arial"/>
                        <a:buNone/>
                      </a:pPr>
                      <a:r>
                        <a:rPr lang="en-GB" sz="1800" b="0" i="0">
                          <a:solidFill>
                            <a:srgbClr val="3F3F3F"/>
                          </a:solidFill>
                          <a:latin typeface="Arial"/>
                          <a:ea typeface="Arial"/>
                          <a:cs typeface="Arial"/>
                          <a:sym typeface="Arial"/>
                        </a:rPr>
                        <a:t>Goals</a:t>
                      </a:r>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0F0F9"/>
                    </a:solidFill>
                  </a:tcPr>
                </a:tc>
                <a:tc>
                  <a:txBody>
                    <a:bodyPr/>
                    <a:lstStyle/>
                    <a:p>
                      <a:pPr marL="0" marR="0" lvl="0" indent="0" algn="l" rtl="0">
                        <a:spcBef>
                          <a:spcPts val="0"/>
                        </a:spcBef>
                        <a:spcAft>
                          <a:spcPts val="0"/>
                        </a:spcAft>
                        <a:buNone/>
                      </a:pPr>
                      <a:r>
                        <a:rPr lang="en-GB" sz="1800" b="0">
                          <a:solidFill>
                            <a:srgbClr val="3F3F3F"/>
                          </a:solidFill>
                          <a:latin typeface="Arial"/>
                          <a:ea typeface="Arial"/>
                          <a:cs typeface="Arial"/>
                          <a:sym typeface="Arial"/>
                        </a:rPr>
                        <a:t>Actions (who and what)</a:t>
                      </a:r>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GB" sz="1800" b="0">
                          <a:solidFill>
                            <a:srgbClr val="3F3F3F"/>
                          </a:solidFill>
                          <a:latin typeface="Arial"/>
                          <a:ea typeface="Arial"/>
                          <a:cs typeface="Arial"/>
                          <a:sym typeface="Arial"/>
                        </a:rPr>
                        <a:t>Expected completion date</a:t>
                      </a:r>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0">
                <a:tc>
                  <a:txBody>
                    <a:bodyPr/>
                    <a:lstStyle/>
                    <a:p>
                      <a:pPr marL="0" marR="0" lvl="0" indent="0" algn="l" rtl="0">
                        <a:lnSpc>
                          <a:spcPct val="100000"/>
                        </a:lnSpc>
                        <a:spcBef>
                          <a:spcPts val="0"/>
                        </a:spcBef>
                        <a:spcAft>
                          <a:spcPts val="0"/>
                        </a:spcAft>
                        <a:buClr>
                          <a:srgbClr val="3F3F3F"/>
                        </a:buClr>
                        <a:buSzPts val="1400"/>
                        <a:buFont typeface="Arial"/>
                        <a:buNone/>
                      </a:pPr>
                      <a:r>
                        <a:rPr lang="en-GB" sz="1400" b="1" i="0">
                          <a:solidFill>
                            <a:srgbClr val="3F3F3F"/>
                          </a:solidFill>
                          <a:latin typeface="Arial"/>
                          <a:ea typeface="Arial"/>
                          <a:cs typeface="Arial"/>
                          <a:sym typeface="Arial"/>
                        </a:rPr>
                        <a:t>Goal 4</a:t>
                      </a:r>
                      <a:endParaRPr/>
                    </a:p>
                    <a:p>
                      <a:pPr marL="0" marR="0" lvl="0" indent="0" algn="l" rtl="0">
                        <a:lnSpc>
                          <a:spcPct val="100000"/>
                        </a:lnSpc>
                        <a:spcBef>
                          <a:spcPts val="0"/>
                        </a:spcBef>
                        <a:spcAft>
                          <a:spcPts val="0"/>
                        </a:spcAft>
                        <a:buClr>
                          <a:srgbClr val="A5A5A5"/>
                        </a:buClr>
                        <a:buSzPts val="1400"/>
                        <a:buFont typeface="Arial"/>
                        <a:buNone/>
                      </a:pPr>
                      <a:r>
                        <a:rPr lang="en-GB" sz="1400" b="0" i="1">
                          <a:solidFill>
                            <a:srgbClr val="A5A5A5"/>
                          </a:solidFill>
                          <a:latin typeface="Arial"/>
                          <a:ea typeface="Arial"/>
                          <a:cs typeface="Arial"/>
                          <a:sym typeface="Arial"/>
                        </a:rPr>
                        <a:t>Eg. Staff training and edtech support requirements</a:t>
                      </a:r>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0F0F9"/>
                    </a:solidFill>
                  </a:tcPr>
                </a:tc>
                <a:tc>
                  <a:txBody>
                    <a:bodyPr/>
                    <a:lstStyle/>
                    <a:p>
                      <a:pPr marL="0" marR="0" lvl="0" indent="0" algn="l" rtl="0">
                        <a:lnSpc>
                          <a:spcPct val="100000"/>
                        </a:lnSpc>
                        <a:spcBef>
                          <a:spcPts val="0"/>
                        </a:spcBef>
                        <a:spcAft>
                          <a:spcPts val="0"/>
                        </a:spcAft>
                        <a:buClr>
                          <a:schemeClr val="dk1"/>
                        </a:buClr>
                        <a:buSzPts val="1400"/>
                        <a:buFont typeface="Calibri"/>
                        <a:buNone/>
                      </a:pPr>
                      <a:endParaRPr sz="1400" b="0" i="0">
                        <a:solidFill>
                          <a:srgbClr val="3F3F3F"/>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400" b="0">
                        <a:solidFill>
                          <a:srgbClr val="3F3F3F"/>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0">
                <a:tc>
                  <a:txBody>
                    <a:bodyPr/>
                    <a:lstStyle/>
                    <a:p>
                      <a:pPr marL="0" marR="0" lvl="0" indent="0" algn="l" rtl="0">
                        <a:lnSpc>
                          <a:spcPct val="100000"/>
                        </a:lnSpc>
                        <a:spcBef>
                          <a:spcPts val="0"/>
                        </a:spcBef>
                        <a:spcAft>
                          <a:spcPts val="0"/>
                        </a:spcAft>
                        <a:buClr>
                          <a:srgbClr val="3F3F3F"/>
                        </a:buClr>
                        <a:buSzPts val="1400"/>
                        <a:buFont typeface="Arial"/>
                        <a:buNone/>
                      </a:pPr>
                      <a:r>
                        <a:rPr lang="en-GB" sz="1400" b="1" i="0">
                          <a:solidFill>
                            <a:srgbClr val="3F3F3F"/>
                          </a:solidFill>
                          <a:latin typeface="Arial"/>
                          <a:ea typeface="Arial"/>
                          <a:cs typeface="Arial"/>
                          <a:sym typeface="Arial"/>
                        </a:rPr>
                        <a:t>Goal 5 </a:t>
                      </a:r>
                      <a:endParaRPr/>
                    </a:p>
                    <a:p>
                      <a:pPr marL="0" marR="0" lvl="0" indent="0" algn="l" rtl="0">
                        <a:lnSpc>
                          <a:spcPct val="100000"/>
                        </a:lnSpc>
                        <a:spcBef>
                          <a:spcPts val="0"/>
                        </a:spcBef>
                        <a:spcAft>
                          <a:spcPts val="0"/>
                        </a:spcAft>
                        <a:buClr>
                          <a:schemeClr val="dk1"/>
                        </a:buClr>
                        <a:buSzPts val="1100"/>
                        <a:buFont typeface="Arial"/>
                        <a:buNone/>
                      </a:pPr>
                      <a:r>
                        <a:rPr lang="en-GB" sz="1400" b="0" i="1">
                          <a:solidFill>
                            <a:srgbClr val="A5A5A5"/>
                          </a:solidFill>
                          <a:latin typeface="Arial"/>
                          <a:ea typeface="Arial"/>
                          <a:cs typeface="Arial"/>
                          <a:sym typeface="Arial"/>
                        </a:rPr>
                        <a:t>Eg. Assessment of wellbeing goals and achievements against wellbeing strategy</a:t>
                      </a:r>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0F0F9"/>
                    </a:solidFill>
                  </a:tcPr>
                </a:tc>
                <a:tc>
                  <a:txBody>
                    <a:bodyPr/>
                    <a:lstStyle/>
                    <a:p>
                      <a:pPr marL="0" marR="0" lvl="0" indent="0" algn="l" rtl="0">
                        <a:lnSpc>
                          <a:spcPct val="100000"/>
                        </a:lnSpc>
                        <a:spcBef>
                          <a:spcPts val="0"/>
                        </a:spcBef>
                        <a:spcAft>
                          <a:spcPts val="0"/>
                        </a:spcAft>
                        <a:buClr>
                          <a:schemeClr val="dk1"/>
                        </a:buClr>
                        <a:buSzPts val="1400"/>
                        <a:buFont typeface="Calibri"/>
                        <a:buNone/>
                      </a:pPr>
                      <a:endParaRPr sz="1400" b="0" i="0">
                        <a:solidFill>
                          <a:srgbClr val="3F3F3F"/>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400"/>
                        <a:buFont typeface="Calibri"/>
                        <a:buNone/>
                      </a:pPr>
                      <a:endParaRPr sz="1400" b="0" i="0">
                        <a:solidFill>
                          <a:srgbClr val="3F3F3F"/>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26"/>
          <p:cNvSpPr txBox="1"/>
          <p:nvPr/>
        </p:nvSpPr>
        <p:spPr>
          <a:xfrm>
            <a:off x="625642" y="4338970"/>
            <a:ext cx="7473696" cy="138134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800"/>
              <a:buFont typeface="Arial"/>
              <a:buNone/>
            </a:pPr>
            <a:r>
              <a:rPr lang="en-GB" sz="2800" b="1" i="0" u="none" strike="noStrike" cap="none">
                <a:solidFill>
                  <a:schemeClr val="lt1"/>
                </a:solidFill>
                <a:latin typeface="Arial"/>
                <a:ea typeface="Arial"/>
                <a:cs typeface="Arial"/>
                <a:sym typeface="Arial"/>
              </a:rPr>
              <a:t>Did the wellbeing strategy meet </a:t>
            </a:r>
            <a:br>
              <a:rPr lang="en-GB" sz="2800" b="1" i="0" u="none" strike="noStrike" cap="none">
                <a:solidFill>
                  <a:schemeClr val="lt1"/>
                </a:solidFill>
                <a:latin typeface="Arial"/>
                <a:ea typeface="Arial"/>
                <a:cs typeface="Arial"/>
                <a:sym typeface="Arial"/>
              </a:rPr>
            </a:br>
            <a:r>
              <a:rPr lang="en-GB" sz="2800" b="1" i="0" u="none" strike="noStrike" cap="none">
                <a:solidFill>
                  <a:schemeClr val="lt1"/>
                </a:solidFill>
                <a:latin typeface="Arial"/>
                <a:ea typeface="Arial"/>
                <a:cs typeface="Arial"/>
                <a:sym typeface="Arial"/>
              </a:rPr>
              <a:t>its goals?  </a:t>
            </a:r>
            <a:endParaRPr/>
          </a:p>
          <a:p>
            <a:pPr marL="0" marR="0" lvl="0" indent="0" algn="l" rtl="0">
              <a:lnSpc>
                <a:spcPct val="100000"/>
              </a:lnSpc>
              <a:spcBef>
                <a:spcPts val="0"/>
              </a:spcBef>
              <a:spcAft>
                <a:spcPts val="0"/>
              </a:spcAft>
              <a:buClr>
                <a:schemeClr val="lt1"/>
              </a:buClr>
              <a:buSzPts val="2800"/>
              <a:buFont typeface="Arial"/>
              <a:buNone/>
            </a:pPr>
            <a:br>
              <a:rPr lang="en-GB" sz="2800" b="1" i="0" u="none" strike="noStrike" cap="none">
                <a:solidFill>
                  <a:schemeClr val="lt1"/>
                </a:solidFill>
                <a:latin typeface="Arial"/>
                <a:ea typeface="Arial"/>
                <a:cs typeface="Arial"/>
                <a:sym typeface="Arial"/>
              </a:rPr>
            </a:br>
            <a:endParaRPr sz="2800" b="1" i="0" u="none" strike="noStrike" cap="none">
              <a:solidFill>
                <a:schemeClr val="lt1"/>
              </a:solidFill>
              <a:latin typeface="Arial"/>
              <a:ea typeface="Arial"/>
              <a:cs typeface="Arial"/>
              <a:sym typeface="Arial"/>
            </a:endParaRPr>
          </a:p>
        </p:txBody>
      </p:sp>
      <p:sp>
        <p:nvSpPr>
          <p:cNvPr id="311" name="Google Shape;311;p26"/>
          <p:cNvSpPr txBox="1"/>
          <p:nvPr/>
        </p:nvSpPr>
        <p:spPr>
          <a:xfrm>
            <a:off x="625642" y="1701467"/>
            <a:ext cx="7729728" cy="247980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6600"/>
              <a:buFont typeface="Arial"/>
              <a:buNone/>
            </a:pPr>
            <a:r>
              <a:rPr lang="en-GB" sz="6600" b="1" i="0" u="none" strike="noStrike" cap="none">
                <a:solidFill>
                  <a:schemeClr val="lt1"/>
                </a:solidFill>
                <a:latin typeface="Arial"/>
                <a:ea typeface="Arial"/>
                <a:cs typeface="Arial"/>
                <a:sym typeface="Arial"/>
              </a:rPr>
              <a:t>Measuring success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7"/>
          <p:cNvSpPr txBox="1">
            <a:spLocks noGrp="1"/>
          </p:cNvSpPr>
          <p:nvPr>
            <p:ph type="title" idx="4294967295"/>
          </p:nvPr>
        </p:nvSpPr>
        <p:spPr>
          <a:xfrm>
            <a:off x="450000" y="446088"/>
            <a:ext cx="10515600" cy="13255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16B2B"/>
              </a:buClr>
              <a:buSzPts val="3600"/>
              <a:buFont typeface="Arial"/>
              <a:buNone/>
            </a:pPr>
            <a:r>
              <a:rPr lang="en-GB" sz="3600">
                <a:solidFill>
                  <a:srgbClr val="F16B2B"/>
                </a:solidFill>
              </a:rPr>
              <a:t>Measuring success</a:t>
            </a:r>
            <a:endParaRPr/>
          </a:p>
        </p:txBody>
      </p:sp>
      <p:graphicFrame>
        <p:nvGraphicFramePr>
          <p:cNvPr id="317" name="Google Shape;317;p27"/>
          <p:cNvGraphicFramePr/>
          <p:nvPr/>
        </p:nvGraphicFramePr>
        <p:xfrm>
          <a:off x="450000" y="2042158"/>
          <a:ext cx="3000000" cy="3000000"/>
        </p:xfrm>
        <a:graphic>
          <a:graphicData uri="http://schemas.openxmlformats.org/drawingml/2006/table">
            <a:tbl>
              <a:tblPr firstRow="1" bandRow="1">
                <a:noFill/>
                <a:tableStyleId>{98B03744-DE43-4DC5-B0BE-161F51B60C90}</a:tableStyleId>
              </a:tblPr>
              <a:tblGrid>
                <a:gridCol w="1844275">
                  <a:extLst>
                    <a:ext uri="{9D8B030D-6E8A-4147-A177-3AD203B41FA5}">
                      <a16:colId xmlns:a16="http://schemas.microsoft.com/office/drawing/2014/main" val="20000"/>
                    </a:ext>
                  </a:extLst>
                </a:gridCol>
                <a:gridCol w="1911975">
                  <a:extLst>
                    <a:ext uri="{9D8B030D-6E8A-4147-A177-3AD203B41FA5}">
                      <a16:colId xmlns:a16="http://schemas.microsoft.com/office/drawing/2014/main" val="20001"/>
                    </a:ext>
                  </a:extLst>
                </a:gridCol>
                <a:gridCol w="2273250">
                  <a:extLst>
                    <a:ext uri="{9D8B030D-6E8A-4147-A177-3AD203B41FA5}">
                      <a16:colId xmlns:a16="http://schemas.microsoft.com/office/drawing/2014/main" val="20002"/>
                    </a:ext>
                  </a:extLst>
                </a:gridCol>
                <a:gridCol w="1638775">
                  <a:extLst>
                    <a:ext uri="{9D8B030D-6E8A-4147-A177-3AD203B41FA5}">
                      <a16:colId xmlns:a16="http://schemas.microsoft.com/office/drawing/2014/main" val="20003"/>
                    </a:ext>
                  </a:extLst>
                </a:gridCol>
                <a:gridCol w="1704000">
                  <a:extLst>
                    <a:ext uri="{9D8B030D-6E8A-4147-A177-3AD203B41FA5}">
                      <a16:colId xmlns:a16="http://schemas.microsoft.com/office/drawing/2014/main" val="20004"/>
                    </a:ext>
                  </a:extLst>
                </a:gridCol>
                <a:gridCol w="1919725">
                  <a:extLst>
                    <a:ext uri="{9D8B030D-6E8A-4147-A177-3AD203B41FA5}">
                      <a16:colId xmlns:a16="http://schemas.microsoft.com/office/drawing/2014/main" val="20005"/>
                    </a:ext>
                  </a:extLst>
                </a:gridCol>
              </a:tblGrid>
              <a:tr h="595200">
                <a:tc>
                  <a:txBody>
                    <a:bodyPr/>
                    <a:lstStyle/>
                    <a:p>
                      <a:pPr marL="0" marR="0" lvl="0" indent="0" algn="l" rtl="0">
                        <a:lnSpc>
                          <a:spcPct val="100000"/>
                        </a:lnSpc>
                        <a:spcBef>
                          <a:spcPts val="0"/>
                        </a:spcBef>
                        <a:spcAft>
                          <a:spcPts val="0"/>
                        </a:spcAft>
                        <a:buClr>
                          <a:srgbClr val="3F3F3F"/>
                        </a:buClr>
                        <a:buSzPts val="1600"/>
                        <a:buFont typeface="Arial"/>
                        <a:buNone/>
                      </a:pPr>
                      <a:r>
                        <a:rPr lang="en-GB" sz="1600" b="0" i="0">
                          <a:solidFill>
                            <a:srgbClr val="3F3F3F"/>
                          </a:solidFill>
                          <a:latin typeface="Arial"/>
                          <a:ea typeface="Arial"/>
                          <a:cs typeface="Arial"/>
                          <a:sym typeface="Arial"/>
                        </a:rPr>
                        <a:t>Goals</a:t>
                      </a:r>
                      <a:endParaRPr/>
                    </a:p>
                  </a:txBody>
                  <a:tcPr marL="72000" marR="72000" marT="108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0F0F9"/>
                    </a:solidFill>
                  </a:tcPr>
                </a:tc>
                <a:tc>
                  <a:txBody>
                    <a:bodyPr/>
                    <a:lstStyle/>
                    <a:p>
                      <a:pPr marL="0" marR="0" lvl="0" indent="0" algn="l" rtl="0">
                        <a:lnSpc>
                          <a:spcPct val="100000"/>
                        </a:lnSpc>
                        <a:spcBef>
                          <a:spcPts val="0"/>
                        </a:spcBef>
                        <a:spcAft>
                          <a:spcPts val="0"/>
                        </a:spcAft>
                        <a:buClr>
                          <a:srgbClr val="3F3F3F"/>
                        </a:buClr>
                        <a:buSzPts val="1600"/>
                        <a:buFont typeface="Arial"/>
                        <a:buNone/>
                      </a:pPr>
                      <a:r>
                        <a:rPr lang="en-GB" sz="1600" b="0" i="0">
                          <a:solidFill>
                            <a:srgbClr val="3F3F3F"/>
                          </a:solidFill>
                          <a:latin typeface="Arial"/>
                          <a:ea typeface="Arial"/>
                          <a:cs typeface="Arial"/>
                          <a:sym typeface="Arial"/>
                        </a:rPr>
                        <a:t>Team responsible</a:t>
                      </a:r>
                      <a:endParaRPr/>
                    </a:p>
                  </a:txBody>
                  <a:tcPr marL="72000" marR="72000" marT="108000"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3F3F3F"/>
                        </a:buClr>
                        <a:buSzPts val="1600"/>
                        <a:buFont typeface="Arial"/>
                        <a:buNone/>
                      </a:pPr>
                      <a:r>
                        <a:rPr lang="en-GB" sz="1600" b="0" i="0">
                          <a:solidFill>
                            <a:srgbClr val="3F3F3F"/>
                          </a:solidFill>
                          <a:latin typeface="Arial"/>
                          <a:ea typeface="Arial"/>
                          <a:cs typeface="Arial"/>
                          <a:sym typeface="Arial"/>
                        </a:rPr>
                        <a:t>Details</a:t>
                      </a:r>
                      <a:endParaRPr/>
                    </a:p>
                  </a:txBody>
                  <a:tcPr marL="72000" marR="72000" marT="108000"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GB" sz="1600" b="0" i="0">
                          <a:solidFill>
                            <a:srgbClr val="3F3F3F"/>
                          </a:solidFill>
                          <a:latin typeface="Arial"/>
                          <a:ea typeface="Arial"/>
                          <a:cs typeface="Arial"/>
                          <a:sym typeface="Arial"/>
                        </a:rPr>
                        <a:t>Completion date</a:t>
                      </a:r>
                      <a:endParaRPr/>
                    </a:p>
                  </a:txBody>
                  <a:tcPr marL="72000" marR="72000" marT="108000"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GB" sz="1600" b="0" i="0">
                          <a:solidFill>
                            <a:srgbClr val="3F3F3F"/>
                          </a:solidFill>
                          <a:latin typeface="Arial"/>
                          <a:ea typeface="Arial"/>
                          <a:cs typeface="Arial"/>
                          <a:sym typeface="Arial"/>
                        </a:rPr>
                        <a:t>Assessment date</a:t>
                      </a:r>
                      <a:endParaRPr/>
                    </a:p>
                  </a:txBody>
                  <a:tcPr marL="72000" marR="72000" marT="108000"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GB" sz="1600" b="0" i="0">
                          <a:solidFill>
                            <a:srgbClr val="3F3F3F"/>
                          </a:solidFill>
                          <a:latin typeface="Arial"/>
                          <a:ea typeface="Arial"/>
                          <a:cs typeface="Arial"/>
                          <a:sym typeface="Arial"/>
                        </a:rPr>
                        <a:t>Next steps?</a:t>
                      </a:r>
                      <a:endParaRPr/>
                    </a:p>
                  </a:txBody>
                  <a:tcPr marL="72000" marR="72000" marT="108000"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778825">
                <a:tc>
                  <a:txBody>
                    <a:bodyPr/>
                    <a:lstStyle/>
                    <a:p>
                      <a:pPr marL="0" marR="0" lvl="0" indent="0" algn="l" rtl="0">
                        <a:lnSpc>
                          <a:spcPct val="100000"/>
                        </a:lnSpc>
                        <a:spcBef>
                          <a:spcPts val="0"/>
                        </a:spcBef>
                        <a:spcAft>
                          <a:spcPts val="0"/>
                        </a:spcAft>
                        <a:buClr>
                          <a:srgbClr val="3F3F3F"/>
                        </a:buClr>
                        <a:buSzPts val="1200"/>
                        <a:buFont typeface="Arial"/>
                        <a:buNone/>
                      </a:pPr>
                      <a:r>
                        <a:rPr lang="en-GB" sz="1200" b="1" i="0">
                          <a:solidFill>
                            <a:srgbClr val="3F3F3F"/>
                          </a:solidFill>
                          <a:latin typeface="Arial"/>
                          <a:ea typeface="Arial"/>
                          <a:cs typeface="Arial"/>
                          <a:sym typeface="Arial"/>
                        </a:rPr>
                        <a:t>Goal 1</a:t>
                      </a:r>
                      <a:endParaRPr/>
                    </a:p>
                    <a:p>
                      <a:pPr marL="0" marR="0" lvl="0" indent="0" algn="l" rtl="0">
                        <a:lnSpc>
                          <a:spcPct val="100000"/>
                        </a:lnSpc>
                        <a:spcBef>
                          <a:spcPts val="0"/>
                        </a:spcBef>
                        <a:spcAft>
                          <a:spcPts val="0"/>
                        </a:spcAft>
                        <a:buClr>
                          <a:schemeClr val="dk1"/>
                        </a:buClr>
                        <a:buSzPts val="1200"/>
                        <a:buFont typeface="Calibri"/>
                        <a:buNone/>
                      </a:pPr>
                      <a:endParaRPr sz="1200" b="1" i="0">
                        <a:solidFill>
                          <a:srgbClr val="3F3F3F"/>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1" i="0">
                        <a:solidFill>
                          <a:srgbClr val="3F3F3F"/>
                        </a:solidFill>
                        <a:latin typeface="Arial"/>
                        <a:ea typeface="Arial"/>
                        <a:cs typeface="Arial"/>
                        <a:sym typeface="Arial"/>
                      </a:endParaRPr>
                    </a:p>
                  </a:txBody>
                  <a:tcPr marL="72000" marR="72000" marT="72000" marB="72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0F0F9"/>
                    </a:solidFill>
                  </a:tcPr>
                </a:tc>
                <a:tc>
                  <a:txBody>
                    <a:bodyPr/>
                    <a:lstStyle/>
                    <a:p>
                      <a:pPr marL="0" marR="0" lvl="0" indent="0" algn="l" rtl="0">
                        <a:lnSpc>
                          <a:spcPct val="100000"/>
                        </a:lnSpc>
                        <a:spcBef>
                          <a:spcPts val="0"/>
                        </a:spcBef>
                        <a:spcAft>
                          <a:spcPts val="0"/>
                        </a:spcAft>
                        <a:buClr>
                          <a:schemeClr val="dk1"/>
                        </a:buClr>
                        <a:buSzPts val="1200"/>
                        <a:buFont typeface="Calibri"/>
                        <a:buNone/>
                      </a:pPr>
                      <a:endParaRPr sz="1200" b="0" i="0">
                        <a:solidFill>
                          <a:srgbClr val="3F3F3F"/>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b="0">
                        <a:solidFill>
                          <a:srgbClr val="3F3F3F"/>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b="0">
                        <a:solidFill>
                          <a:srgbClr val="3F3F3F"/>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b="0">
                        <a:solidFill>
                          <a:srgbClr val="3F3F3F"/>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b="0">
                        <a:solidFill>
                          <a:srgbClr val="3F3F3F"/>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778825">
                <a:tc>
                  <a:txBody>
                    <a:bodyPr/>
                    <a:lstStyle/>
                    <a:p>
                      <a:pPr marL="0" marR="0" lvl="0" indent="0" algn="l" rtl="0">
                        <a:lnSpc>
                          <a:spcPct val="100000"/>
                        </a:lnSpc>
                        <a:spcBef>
                          <a:spcPts val="0"/>
                        </a:spcBef>
                        <a:spcAft>
                          <a:spcPts val="0"/>
                        </a:spcAft>
                        <a:buClr>
                          <a:srgbClr val="3F3F3F"/>
                        </a:buClr>
                        <a:buSzPts val="1200"/>
                        <a:buFont typeface="Arial"/>
                        <a:buNone/>
                      </a:pPr>
                      <a:r>
                        <a:rPr lang="en-GB" sz="1200" b="1" i="0">
                          <a:solidFill>
                            <a:srgbClr val="3F3F3F"/>
                          </a:solidFill>
                          <a:latin typeface="Arial"/>
                          <a:ea typeface="Arial"/>
                          <a:cs typeface="Arial"/>
                          <a:sym typeface="Arial"/>
                        </a:rPr>
                        <a:t>Goal 2 </a:t>
                      </a:r>
                      <a:endParaRPr/>
                    </a:p>
                    <a:p>
                      <a:pPr marL="0" marR="0" lvl="0" indent="0" algn="l" rtl="0">
                        <a:lnSpc>
                          <a:spcPct val="100000"/>
                        </a:lnSpc>
                        <a:spcBef>
                          <a:spcPts val="0"/>
                        </a:spcBef>
                        <a:spcAft>
                          <a:spcPts val="0"/>
                        </a:spcAft>
                        <a:buClr>
                          <a:schemeClr val="dk1"/>
                        </a:buClr>
                        <a:buSzPts val="1200"/>
                        <a:buFont typeface="Calibri"/>
                        <a:buNone/>
                      </a:pPr>
                      <a:endParaRPr sz="1200" b="0" i="0">
                        <a:solidFill>
                          <a:srgbClr val="3F3F3F"/>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1">
                        <a:solidFill>
                          <a:srgbClr val="A5A5A5"/>
                        </a:solidFill>
                        <a:latin typeface="Arial"/>
                        <a:ea typeface="Arial"/>
                        <a:cs typeface="Arial"/>
                        <a:sym typeface="Arial"/>
                      </a:endParaRPr>
                    </a:p>
                  </a:txBody>
                  <a:tcPr marL="72000" marR="72000" marT="72000" marB="72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0F0F9"/>
                    </a:solidFill>
                  </a:tcPr>
                </a:tc>
                <a:tc>
                  <a:txBody>
                    <a:bodyPr/>
                    <a:lstStyle/>
                    <a:p>
                      <a:pPr marL="0" marR="0" lvl="0" indent="0" algn="l" rtl="0">
                        <a:lnSpc>
                          <a:spcPct val="100000"/>
                        </a:lnSpc>
                        <a:spcBef>
                          <a:spcPts val="0"/>
                        </a:spcBef>
                        <a:spcAft>
                          <a:spcPts val="0"/>
                        </a:spcAft>
                        <a:buClr>
                          <a:schemeClr val="dk1"/>
                        </a:buClr>
                        <a:buSzPts val="1200"/>
                        <a:buFont typeface="Calibri"/>
                        <a:buNone/>
                      </a:pPr>
                      <a:endParaRPr sz="1200" b="0" i="0">
                        <a:solidFill>
                          <a:srgbClr val="3F3F3F"/>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200"/>
                        <a:buFont typeface="Calibri"/>
                        <a:buNone/>
                      </a:pPr>
                      <a:endParaRPr sz="1200" b="0" i="0">
                        <a:solidFill>
                          <a:srgbClr val="3F3F3F"/>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200"/>
                        <a:buFont typeface="Calibri"/>
                        <a:buNone/>
                      </a:pPr>
                      <a:endParaRPr sz="1200" b="0" i="0">
                        <a:solidFill>
                          <a:srgbClr val="3F3F3F"/>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200"/>
                        <a:buFont typeface="Calibri"/>
                        <a:buNone/>
                      </a:pPr>
                      <a:endParaRPr sz="1200" b="0" i="0">
                        <a:solidFill>
                          <a:srgbClr val="3F3F3F"/>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200"/>
                        <a:buFont typeface="Calibri"/>
                        <a:buNone/>
                      </a:pPr>
                      <a:endParaRPr sz="1200" b="0" i="0">
                        <a:solidFill>
                          <a:srgbClr val="3F3F3F"/>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778825">
                <a:tc>
                  <a:txBody>
                    <a:bodyPr/>
                    <a:lstStyle/>
                    <a:p>
                      <a:pPr marL="0" marR="0" lvl="0" indent="0" algn="l" rtl="0">
                        <a:lnSpc>
                          <a:spcPct val="100000"/>
                        </a:lnSpc>
                        <a:spcBef>
                          <a:spcPts val="0"/>
                        </a:spcBef>
                        <a:spcAft>
                          <a:spcPts val="0"/>
                        </a:spcAft>
                        <a:buClr>
                          <a:srgbClr val="3F3F3F"/>
                        </a:buClr>
                        <a:buSzPts val="1200"/>
                        <a:buFont typeface="Arial"/>
                        <a:buNone/>
                      </a:pPr>
                      <a:r>
                        <a:rPr lang="en-GB" sz="1200" b="1" i="0">
                          <a:solidFill>
                            <a:srgbClr val="3F3F3F"/>
                          </a:solidFill>
                          <a:latin typeface="Arial"/>
                          <a:ea typeface="Arial"/>
                          <a:cs typeface="Arial"/>
                          <a:sym typeface="Arial"/>
                        </a:rPr>
                        <a:t>Goal 3 </a:t>
                      </a:r>
                      <a:endParaRPr/>
                    </a:p>
                    <a:p>
                      <a:pPr marL="0" marR="0" lvl="0" indent="0" algn="l" rtl="0">
                        <a:lnSpc>
                          <a:spcPct val="100000"/>
                        </a:lnSpc>
                        <a:spcBef>
                          <a:spcPts val="0"/>
                        </a:spcBef>
                        <a:spcAft>
                          <a:spcPts val="0"/>
                        </a:spcAft>
                        <a:buClr>
                          <a:schemeClr val="dk1"/>
                        </a:buClr>
                        <a:buSzPts val="1200"/>
                        <a:buFont typeface="Calibri"/>
                        <a:buNone/>
                      </a:pPr>
                      <a:endParaRPr sz="1200" b="0" i="0">
                        <a:solidFill>
                          <a:srgbClr val="3F3F3F"/>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1">
                        <a:solidFill>
                          <a:srgbClr val="A5A5A5"/>
                        </a:solidFill>
                        <a:latin typeface="Arial"/>
                        <a:ea typeface="Arial"/>
                        <a:cs typeface="Arial"/>
                        <a:sym typeface="Arial"/>
                      </a:endParaRPr>
                    </a:p>
                  </a:txBody>
                  <a:tcPr marL="72000" marR="72000" marT="72000" marB="72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0F0F9"/>
                    </a:solidFill>
                  </a:tcPr>
                </a:tc>
                <a:tc>
                  <a:txBody>
                    <a:bodyPr/>
                    <a:lstStyle/>
                    <a:p>
                      <a:pPr marL="0" marR="0" lvl="0" indent="0" algn="l" rtl="0">
                        <a:lnSpc>
                          <a:spcPct val="100000"/>
                        </a:lnSpc>
                        <a:spcBef>
                          <a:spcPts val="0"/>
                        </a:spcBef>
                        <a:spcAft>
                          <a:spcPts val="0"/>
                        </a:spcAft>
                        <a:buClr>
                          <a:schemeClr val="dk1"/>
                        </a:buClr>
                        <a:buSzPts val="1200"/>
                        <a:buFont typeface="Calibri"/>
                        <a:buNone/>
                      </a:pPr>
                      <a:endParaRPr sz="1200" b="0" i="0">
                        <a:solidFill>
                          <a:srgbClr val="3F3F3F"/>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200"/>
                        <a:buFont typeface="Calibri"/>
                        <a:buNone/>
                      </a:pPr>
                      <a:endParaRPr sz="1200" b="0" i="0">
                        <a:solidFill>
                          <a:srgbClr val="3F3F3F"/>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200"/>
                        <a:buFont typeface="Calibri"/>
                        <a:buNone/>
                      </a:pPr>
                      <a:endParaRPr sz="1200" b="0" i="0">
                        <a:solidFill>
                          <a:srgbClr val="3F3F3F"/>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200"/>
                        <a:buFont typeface="Calibri"/>
                        <a:buNone/>
                      </a:pPr>
                      <a:endParaRPr sz="1200" b="0" i="0">
                        <a:solidFill>
                          <a:srgbClr val="3F3F3F"/>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200"/>
                        <a:buFont typeface="Calibri"/>
                        <a:buNone/>
                      </a:pPr>
                      <a:endParaRPr sz="1200" b="0" i="0">
                        <a:solidFill>
                          <a:srgbClr val="3F3F3F"/>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778825">
                <a:tc>
                  <a:txBody>
                    <a:bodyPr/>
                    <a:lstStyle/>
                    <a:p>
                      <a:pPr marL="0" marR="0" lvl="0" indent="0" algn="l" rtl="0">
                        <a:lnSpc>
                          <a:spcPct val="100000"/>
                        </a:lnSpc>
                        <a:spcBef>
                          <a:spcPts val="0"/>
                        </a:spcBef>
                        <a:spcAft>
                          <a:spcPts val="0"/>
                        </a:spcAft>
                        <a:buClr>
                          <a:srgbClr val="3F3F3F"/>
                        </a:buClr>
                        <a:buSzPts val="1200"/>
                        <a:buFont typeface="Arial"/>
                        <a:buNone/>
                      </a:pPr>
                      <a:r>
                        <a:rPr lang="en-GB" sz="1200" b="1" i="0">
                          <a:solidFill>
                            <a:srgbClr val="3F3F3F"/>
                          </a:solidFill>
                          <a:latin typeface="Arial"/>
                          <a:ea typeface="Arial"/>
                          <a:cs typeface="Arial"/>
                          <a:sym typeface="Arial"/>
                        </a:rPr>
                        <a:t>Goal 4</a:t>
                      </a:r>
                      <a:endParaRPr/>
                    </a:p>
                    <a:p>
                      <a:pPr marL="0" marR="0" lvl="0" indent="0" algn="l" rtl="0">
                        <a:lnSpc>
                          <a:spcPct val="100000"/>
                        </a:lnSpc>
                        <a:spcBef>
                          <a:spcPts val="0"/>
                        </a:spcBef>
                        <a:spcAft>
                          <a:spcPts val="0"/>
                        </a:spcAft>
                        <a:buClr>
                          <a:schemeClr val="dk1"/>
                        </a:buClr>
                        <a:buSzPts val="1200"/>
                        <a:buFont typeface="Calibri"/>
                        <a:buNone/>
                      </a:pPr>
                      <a:endParaRPr sz="1200" b="0" i="0">
                        <a:solidFill>
                          <a:srgbClr val="3F3F3F"/>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1">
                        <a:solidFill>
                          <a:srgbClr val="A5A5A5"/>
                        </a:solidFill>
                        <a:latin typeface="Arial"/>
                        <a:ea typeface="Arial"/>
                        <a:cs typeface="Arial"/>
                        <a:sym typeface="Arial"/>
                      </a:endParaRPr>
                    </a:p>
                  </a:txBody>
                  <a:tcPr marL="72000" marR="72000" marT="72000" marB="72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0F0F9"/>
                    </a:solidFill>
                  </a:tcPr>
                </a:tc>
                <a:tc>
                  <a:txBody>
                    <a:bodyPr/>
                    <a:lstStyle/>
                    <a:p>
                      <a:pPr marL="0" marR="0" lvl="0" indent="0" algn="l" rtl="0">
                        <a:lnSpc>
                          <a:spcPct val="100000"/>
                        </a:lnSpc>
                        <a:spcBef>
                          <a:spcPts val="0"/>
                        </a:spcBef>
                        <a:spcAft>
                          <a:spcPts val="0"/>
                        </a:spcAft>
                        <a:buClr>
                          <a:schemeClr val="dk1"/>
                        </a:buClr>
                        <a:buSzPts val="1200"/>
                        <a:buFont typeface="Calibri"/>
                        <a:buNone/>
                      </a:pPr>
                      <a:endParaRPr sz="1200" b="0" i="0">
                        <a:solidFill>
                          <a:srgbClr val="3F3F3F"/>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200"/>
                        <a:buFont typeface="Calibri"/>
                        <a:buNone/>
                      </a:pPr>
                      <a:endParaRPr sz="1200" b="0" i="0">
                        <a:solidFill>
                          <a:srgbClr val="3F3F3F"/>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200"/>
                        <a:buFont typeface="Calibri"/>
                        <a:buNone/>
                      </a:pPr>
                      <a:endParaRPr sz="1200" b="0" i="0">
                        <a:solidFill>
                          <a:srgbClr val="3F3F3F"/>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200"/>
                        <a:buFont typeface="Calibri"/>
                        <a:buNone/>
                      </a:pPr>
                      <a:endParaRPr sz="1200" b="0" i="0">
                        <a:solidFill>
                          <a:srgbClr val="3F3F3F"/>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200"/>
                        <a:buFont typeface="Calibri"/>
                        <a:buNone/>
                      </a:pPr>
                      <a:endParaRPr sz="1200" b="0" i="0">
                        <a:solidFill>
                          <a:srgbClr val="3F3F3F"/>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778825">
                <a:tc>
                  <a:txBody>
                    <a:bodyPr/>
                    <a:lstStyle/>
                    <a:p>
                      <a:pPr marL="0" marR="0" lvl="0" indent="0" algn="l" rtl="0">
                        <a:lnSpc>
                          <a:spcPct val="100000"/>
                        </a:lnSpc>
                        <a:spcBef>
                          <a:spcPts val="0"/>
                        </a:spcBef>
                        <a:spcAft>
                          <a:spcPts val="0"/>
                        </a:spcAft>
                        <a:buClr>
                          <a:srgbClr val="3F3F3F"/>
                        </a:buClr>
                        <a:buSzPts val="1200"/>
                        <a:buFont typeface="Arial"/>
                        <a:buNone/>
                      </a:pPr>
                      <a:r>
                        <a:rPr lang="en-GB" sz="1200" b="1" i="0">
                          <a:solidFill>
                            <a:srgbClr val="3F3F3F"/>
                          </a:solidFill>
                          <a:latin typeface="Arial"/>
                          <a:ea typeface="Arial"/>
                          <a:cs typeface="Arial"/>
                          <a:sym typeface="Arial"/>
                        </a:rPr>
                        <a:t>Goal 5</a:t>
                      </a:r>
                      <a:endParaRPr/>
                    </a:p>
                    <a:p>
                      <a:pPr marL="0" marR="0" lvl="0" indent="0" algn="l" rtl="0">
                        <a:lnSpc>
                          <a:spcPct val="100000"/>
                        </a:lnSpc>
                        <a:spcBef>
                          <a:spcPts val="0"/>
                        </a:spcBef>
                        <a:spcAft>
                          <a:spcPts val="0"/>
                        </a:spcAft>
                        <a:buClr>
                          <a:schemeClr val="dk1"/>
                        </a:buClr>
                        <a:buSzPts val="1200"/>
                        <a:buFont typeface="Calibri"/>
                        <a:buNone/>
                      </a:pPr>
                      <a:endParaRPr sz="1200" b="0" i="0">
                        <a:solidFill>
                          <a:srgbClr val="3F3F3F"/>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1">
                        <a:solidFill>
                          <a:srgbClr val="A5A5A5"/>
                        </a:solidFill>
                        <a:latin typeface="Arial"/>
                        <a:ea typeface="Arial"/>
                        <a:cs typeface="Arial"/>
                        <a:sym typeface="Arial"/>
                      </a:endParaRPr>
                    </a:p>
                  </a:txBody>
                  <a:tcPr marL="72000" marR="72000" marT="72000" marB="72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0F0F9"/>
                    </a:solidFill>
                  </a:tcPr>
                </a:tc>
                <a:tc>
                  <a:txBody>
                    <a:bodyPr/>
                    <a:lstStyle/>
                    <a:p>
                      <a:pPr marL="0" marR="0" lvl="0" indent="0" algn="l" rtl="0">
                        <a:lnSpc>
                          <a:spcPct val="100000"/>
                        </a:lnSpc>
                        <a:spcBef>
                          <a:spcPts val="0"/>
                        </a:spcBef>
                        <a:spcAft>
                          <a:spcPts val="0"/>
                        </a:spcAft>
                        <a:buClr>
                          <a:schemeClr val="dk1"/>
                        </a:buClr>
                        <a:buSzPts val="1200"/>
                        <a:buFont typeface="Calibri"/>
                        <a:buNone/>
                      </a:pPr>
                      <a:endParaRPr sz="1200" b="0" i="0">
                        <a:solidFill>
                          <a:srgbClr val="3F3F3F"/>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200"/>
                        <a:buFont typeface="Calibri"/>
                        <a:buNone/>
                      </a:pPr>
                      <a:endParaRPr sz="1200" b="0" i="0">
                        <a:solidFill>
                          <a:srgbClr val="3F3F3F"/>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200"/>
                        <a:buFont typeface="Calibri"/>
                        <a:buNone/>
                      </a:pPr>
                      <a:endParaRPr sz="1200" b="0" i="0">
                        <a:solidFill>
                          <a:srgbClr val="3F3F3F"/>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200"/>
                        <a:buFont typeface="Calibri"/>
                        <a:buNone/>
                      </a:pPr>
                      <a:endParaRPr sz="1200" b="0" i="0">
                        <a:solidFill>
                          <a:srgbClr val="3F3F3F"/>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200"/>
                        <a:buFont typeface="Calibri"/>
                        <a:buNone/>
                      </a:pPr>
                      <a:endParaRPr sz="1200" b="0" i="0">
                        <a:solidFill>
                          <a:srgbClr val="3F3F3F"/>
                        </a:solidFill>
                        <a:latin typeface="Arial"/>
                        <a:ea typeface="Arial"/>
                        <a:cs typeface="Arial"/>
                        <a:sym typeface="Arial"/>
                      </a:endParaRPr>
                    </a:p>
                  </a:txBody>
                  <a:tcPr marL="216000" marR="216000" marT="216000" marB="2160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
        <p:nvSpPr>
          <p:cNvPr id="318" name="Google Shape;318;p27"/>
          <p:cNvSpPr txBox="1"/>
          <p:nvPr/>
        </p:nvSpPr>
        <p:spPr>
          <a:xfrm>
            <a:off x="449999" y="1477963"/>
            <a:ext cx="10515600" cy="293688"/>
          </a:xfrm>
          <a:prstGeom prst="rect">
            <a:avLst/>
          </a:prstGeom>
          <a:noFill/>
          <a:ln>
            <a:noFill/>
          </a:ln>
        </p:spPr>
        <p:txBody>
          <a:bodyPr spcFirstLastPara="1" wrap="square" lIns="91425" tIns="45700" rIns="91425" bIns="45700" anchor="t" anchorCtr="0">
            <a:noAutofit/>
          </a:bodyPr>
          <a:lstStyle/>
          <a:p>
            <a:pPr marL="0" marR="0" lvl="0" indent="0" algn="l" rtl="0">
              <a:lnSpc>
                <a:spcPct val="95000"/>
              </a:lnSpc>
              <a:spcBef>
                <a:spcPts val="0"/>
              </a:spcBef>
              <a:spcAft>
                <a:spcPts val="0"/>
              </a:spcAft>
              <a:buClr>
                <a:srgbClr val="3F3F3F"/>
              </a:buClr>
              <a:buSzPts val="1800"/>
              <a:buFont typeface="Arial"/>
              <a:buNone/>
            </a:pPr>
            <a:r>
              <a:rPr lang="en-GB" sz="1800" b="0" i="0" u="none" strike="noStrike" cap="none">
                <a:solidFill>
                  <a:srgbClr val="3F3F3F"/>
                </a:solidFill>
                <a:latin typeface="Arial"/>
                <a:ea typeface="Arial"/>
                <a:cs typeface="Arial"/>
                <a:sym typeface="Arial"/>
              </a:rPr>
              <a:t>Finally, assess the goals and timelines for your wellbeing strategy. Did it meet its objectives?</a:t>
            </a:r>
            <a:endParaRPr/>
          </a:p>
          <a:p>
            <a:pPr marL="0" marR="0" lvl="0" indent="0" algn="l" rtl="0">
              <a:lnSpc>
                <a:spcPct val="95000"/>
              </a:lnSpc>
              <a:spcBef>
                <a:spcPts val="0"/>
              </a:spcBef>
              <a:spcAft>
                <a:spcPts val="0"/>
              </a:spcAft>
              <a:buClr>
                <a:srgbClr val="3F3F3F"/>
              </a:buClr>
              <a:buSzPts val="1800"/>
              <a:buFont typeface="Arial"/>
              <a:buNone/>
            </a:pPr>
            <a:br>
              <a:rPr lang="en-GB" sz="1800" b="0" i="0" u="none" strike="noStrike" cap="none">
                <a:solidFill>
                  <a:srgbClr val="3F3F3F"/>
                </a:solidFill>
                <a:latin typeface="Arial"/>
                <a:ea typeface="Arial"/>
                <a:cs typeface="Arial"/>
                <a:sym typeface="Arial"/>
              </a:rPr>
            </a:br>
            <a:br>
              <a:rPr lang="en-GB" sz="1800" b="0" i="0" u="none" strike="noStrike" cap="none">
                <a:solidFill>
                  <a:srgbClr val="3F3F3F"/>
                </a:solidFill>
                <a:latin typeface="Arial"/>
                <a:ea typeface="Arial"/>
                <a:cs typeface="Arial"/>
                <a:sym typeface="Arial"/>
              </a:rPr>
            </a:br>
            <a:br>
              <a:rPr lang="en-GB" sz="1800" b="0" i="0" u="none" strike="noStrike" cap="none">
                <a:solidFill>
                  <a:srgbClr val="3F3F3F"/>
                </a:solidFill>
                <a:latin typeface="Arial"/>
                <a:ea typeface="Arial"/>
                <a:cs typeface="Arial"/>
                <a:sym typeface="Arial"/>
              </a:rPr>
            </a:br>
            <a:endParaRPr sz="1800" b="0" i="0" u="none" strike="noStrike" cap="none">
              <a:solidFill>
                <a:srgbClr val="3F3F3F"/>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8"/>
          <p:cNvSpPr txBox="1">
            <a:spLocks noGrp="1"/>
          </p:cNvSpPr>
          <p:nvPr>
            <p:ph type="title"/>
          </p:nvPr>
        </p:nvSpPr>
        <p:spPr>
          <a:xfrm>
            <a:off x="625640" y="890649"/>
            <a:ext cx="5467478" cy="116817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16B2B"/>
              </a:buClr>
              <a:buSzPts val="3600"/>
              <a:buFont typeface="Arial"/>
              <a:buNone/>
            </a:pPr>
            <a:r>
              <a:rPr lang="en-GB" sz="3600">
                <a:solidFill>
                  <a:srgbClr val="F16B2B"/>
                </a:solidFill>
              </a:rPr>
              <a:t>What’s next?</a:t>
            </a:r>
            <a:endParaRPr/>
          </a:p>
        </p:txBody>
      </p:sp>
      <p:sp>
        <p:nvSpPr>
          <p:cNvPr id="324" name="Google Shape;324;p28"/>
          <p:cNvSpPr txBox="1">
            <a:spLocks noGrp="1"/>
          </p:cNvSpPr>
          <p:nvPr>
            <p:ph type="body" idx="1"/>
          </p:nvPr>
        </p:nvSpPr>
        <p:spPr>
          <a:xfrm>
            <a:off x="625640" y="2232561"/>
            <a:ext cx="5470358" cy="218672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C0C0C"/>
              </a:buClr>
              <a:buSzPts val="1600"/>
              <a:buNone/>
            </a:pPr>
            <a:r>
              <a:rPr lang="en-GB" sz="1600" dirty="0">
                <a:solidFill>
                  <a:srgbClr val="0C0C0C"/>
                </a:solidFill>
              </a:rPr>
              <a:t>Further considerations when updating your school’s technology  </a:t>
            </a:r>
            <a:endParaRPr dirty="0"/>
          </a:p>
          <a:p>
            <a:pPr marL="0" lvl="0" indent="0" algn="l" rtl="0">
              <a:lnSpc>
                <a:spcPct val="100000"/>
              </a:lnSpc>
              <a:spcBef>
                <a:spcPts val="0"/>
              </a:spcBef>
              <a:spcAft>
                <a:spcPts val="0"/>
              </a:spcAft>
              <a:buClr>
                <a:srgbClr val="0C0C0C"/>
              </a:buClr>
              <a:buSzPts val="1600"/>
              <a:buNone/>
            </a:pPr>
            <a:br>
              <a:rPr lang="en-GB" sz="1600" dirty="0">
                <a:solidFill>
                  <a:srgbClr val="0C0C0C"/>
                </a:solidFill>
              </a:rPr>
            </a:br>
            <a:endParaRPr sz="1600" b="0" dirty="0">
              <a:solidFill>
                <a:srgbClr val="3F3F3F"/>
              </a:solidFill>
            </a:endParaRPr>
          </a:p>
          <a:p>
            <a:pPr marL="0" lvl="0" indent="0" algn="l" rtl="0">
              <a:lnSpc>
                <a:spcPct val="100000"/>
              </a:lnSpc>
              <a:spcBef>
                <a:spcPts val="0"/>
              </a:spcBef>
              <a:spcAft>
                <a:spcPts val="0"/>
              </a:spcAft>
              <a:buClr>
                <a:schemeClr val="dk1"/>
              </a:buClr>
              <a:buSzPts val="1100"/>
              <a:buNone/>
            </a:pPr>
            <a:r>
              <a:rPr lang="en-GB" sz="1600" b="0" dirty="0">
                <a:solidFill>
                  <a:srgbClr val="3F3F3F"/>
                </a:solidFill>
              </a:rPr>
              <a:t>If you’re in the process of addressing your school’s wider </a:t>
            </a:r>
            <a:r>
              <a:rPr lang="en-GB" sz="1600" b="0" dirty="0" err="1">
                <a:solidFill>
                  <a:srgbClr val="3F3F3F"/>
                </a:solidFill>
              </a:rPr>
              <a:t>edtech</a:t>
            </a:r>
            <a:r>
              <a:rPr lang="en-GB" sz="1600" b="0" dirty="0">
                <a:solidFill>
                  <a:srgbClr val="3F3F3F"/>
                </a:solidFill>
              </a:rPr>
              <a:t> needs this year, there are other considerations. </a:t>
            </a:r>
            <a:endParaRPr dirty="0"/>
          </a:p>
          <a:p>
            <a:pPr marL="0" lvl="0" indent="0" algn="l" rtl="0">
              <a:lnSpc>
                <a:spcPct val="100000"/>
              </a:lnSpc>
              <a:spcBef>
                <a:spcPts val="0"/>
              </a:spcBef>
              <a:spcAft>
                <a:spcPts val="0"/>
              </a:spcAft>
              <a:buClr>
                <a:schemeClr val="dk1"/>
              </a:buClr>
              <a:buSzPts val="1100"/>
              <a:buNone/>
            </a:pPr>
            <a:r>
              <a:rPr lang="en-GB" sz="1600" b="0" dirty="0">
                <a:solidFill>
                  <a:srgbClr val="3F3F3F"/>
                </a:solidFill>
              </a:rPr>
              <a:t>Have you planned your school’s hybrid learning strategy, for instance?</a:t>
            </a:r>
            <a:endParaRPr dirty="0"/>
          </a:p>
          <a:p>
            <a:pPr marL="0" lvl="0" indent="0" algn="l" rtl="0">
              <a:lnSpc>
                <a:spcPct val="100000"/>
              </a:lnSpc>
              <a:spcBef>
                <a:spcPts val="0"/>
              </a:spcBef>
              <a:spcAft>
                <a:spcPts val="0"/>
              </a:spcAft>
              <a:buClr>
                <a:schemeClr val="dk1"/>
              </a:buClr>
              <a:buSzPts val="1100"/>
              <a:buNone/>
            </a:pPr>
            <a:br>
              <a:rPr lang="en-GB" sz="1600" b="0" dirty="0">
                <a:solidFill>
                  <a:srgbClr val="3F3F3F"/>
                </a:solidFill>
              </a:rPr>
            </a:br>
            <a:br>
              <a:rPr lang="en-GB" sz="1600" b="0" dirty="0">
                <a:solidFill>
                  <a:srgbClr val="3F3F3F"/>
                </a:solidFill>
              </a:rPr>
            </a:br>
            <a:endParaRPr sz="1600" b="0" dirty="0">
              <a:solidFill>
                <a:srgbClr val="3F3F3F"/>
              </a:solidFill>
            </a:endParaRPr>
          </a:p>
        </p:txBody>
      </p:sp>
      <p:sp>
        <p:nvSpPr>
          <p:cNvPr id="325" name="Google Shape;325;p28"/>
          <p:cNvSpPr txBox="1"/>
          <p:nvPr/>
        </p:nvSpPr>
        <p:spPr>
          <a:xfrm>
            <a:off x="6971745" y="1346395"/>
            <a:ext cx="3887504" cy="1772332"/>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100"/>
              <a:buFont typeface="Arial"/>
              <a:buNone/>
            </a:pPr>
            <a:r>
              <a:rPr lang="en-GB" sz="1800" b="0" i="0" u="none" strike="noStrike" cap="none" dirty="0">
                <a:solidFill>
                  <a:srgbClr val="3F3F3F"/>
                </a:solidFill>
                <a:latin typeface="Arial"/>
                <a:ea typeface="Arial"/>
                <a:cs typeface="Arial"/>
                <a:sym typeface="Arial"/>
              </a:rPr>
              <a:t>Work through our other guide, </a:t>
            </a:r>
            <a:r>
              <a:rPr lang="en-GB" sz="1800" b="1" i="0" u="none" strike="noStrike" cap="none" dirty="0">
                <a:solidFill>
                  <a:srgbClr val="3F3F3F"/>
                </a:solidFill>
                <a:latin typeface="Arial"/>
                <a:ea typeface="Arial"/>
                <a:cs typeface="Arial"/>
                <a:sym typeface="Arial"/>
                <a:hlinkClick r:id="rId3">
                  <a:extLst>
                    <a:ext uri="{A12FA001-AC4F-418D-AE19-62706E023703}">
                      <ahyp:hlinkClr xmlns:ahyp="http://schemas.microsoft.com/office/drawing/2018/hyperlinkcolor" val="tx"/>
                    </a:ext>
                  </a:extLst>
                </a:hlinkClick>
              </a:rPr>
              <a:t>Schools’ strategic goals: a hybrid learning strategy</a:t>
            </a:r>
            <a:r>
              <a:rPr lang="en-GB" sz="1800" b="0" i="0" u="none" strike="noStrike" cap="none" dirty="0">
                <a:solidFill>
                  <a:srgbClr val="3F3F3F"/>
                </a:solidFill>
                <a:latin typeface="Arial"/>
                <a:ea typeface="Arial"/>
                <a:cs typeface="Arial"/>
                <a:sym typeface="Arial"/>
              </a:rPr>
              <a:t>, to make sure you’re preparing for a digital-first future that helps reduce the attainment gap.</a:t>
            </a:r>
            <a:endParaRPr dirty="0"/>
          </a:p>
        </p:txBody>
      </p:sp>
      <p:pic>
        <p:nvPicPr>
          <p:cNvPr id="326" name="Google Shape;326;p28"/>
          <p:cNvPicPr preferRelativeResize="0"/>
          <p:nvPr/>
        </p:nvPicPr>
        <p:blipFill rotWithShape="1">
          <a:blip r:embed="rId4">
            <a:alphaModFix/>
          </a:blip>
          <a:srcRect/>
          <a:stretch/>
        </p:blipFill>
        <p:spPr>
          <a:xfrm>
            <a:off x="6971745" y="3247068"/>
            <a:ext cx="3887504" cy="2186721"/>
          </a:xfrm>
          <a:prstGeom prst="rect">
            <a:avLst/>
          </a:prstGeom>
          <a:noFill/>
          <a:ln>
            <a:noFill/>
          </a:ln>
        </p:spPr>
      </p:pic>
      <p:pic>
        <p:nvPicPr>
          <p:cNvPr id="327" name="Google Shape;327;p28" descr="A picture containing graphical user interface&#10;&#10;Description automatically generated"/>
          <p:cNvPicPr preferRelativeResize="0"/>
          <p:nvPr/>
        </p:nvPicPr>
        <p:blipFill rotWithShape="1">
          <a:blip r:embed="rId5">
            <a:alphaModFix/>
          </a:blip>
          <a:srcRect/>
          <a:stretch/>
        </p:blipFill>
        <p:spPr>
          <a:xfrm>
            <a:off x="6971745" y="3247068"/>
            <a:ext cx="3887506" cy="2186722"/>
          </a:xfrm>
          <a:prstGeom prst="rect">
            <a:avLst/>
          </a:prstGeom>
          <a:noFill/>
          <a:ln>
            <a:noFill/>
          </a:ln>
        </p:spPr>
      </p:pic>
      <p:pic>
        <p:nvPicPr>
          <p:cNvPr id="328" name="Google Shape;328;p28" descr="A picture containing graphical user interface&#10;&#10;Description automatically generated"/>
          <p:cNvPicPr preferRelativeResize="0"/>
          <p:nvPr/>
        </p:nvPicPr>
        <p:blipFill rotWithShape="1">
          <a:blip r:embed="rId6">
            <a:alphaModFix/>
          </a:blip>
          <a:srcRect/>
          <a:stretch/>
        </p:blipFill>
        <p:spPr>
          <a:xfrm>
            <a:off x="6971743" y="3247067"/>
            <a:ext cx="3887506" cy="2186722"/>
          </a:xfrm>
          <a:prstGeom prst="rect">
            <a:avLst/>
          </a:prstGeom>
          <a:noFill/>
          <a:ln>
            <a:noFill/>
          </a:ln>
        </p:spPr>
      </p:pic>
      <p:pic>
        <p:nvPicPr>
          <p:cNvPr id="329" name="Google Shape;329;p28" descr="A picture containing graphical user interface&#10;&#10;Description automatically generated"/>
          <p:cNvPicPr preferRelativeResize="0"/>
          <p:nvPr/>
        </p:nvPicPr>
        <p:blipFill rotWithShape="1">
          <a:blip r:embed="rId7">
            <a:alphaModFix/>
          </a:blip>
          <a:srcRect/>
          <a:stretch/>
        </p:blipFill>
        <p:spPr>
          <a:xfrm>
            <a:off x="6971743" y="3247067"/>
            <a:ext cx="3887506" cy="218672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F0692E"/>
            </a:gs>
            <a:gs pos="100000">
              <a:srgbClr val="F7B500"/>
            </a:gs>
          </a:gsLst>
          <a:lin ang="0" scaled="0"/>
        </a:gradFill>
        <a:effectLst/>
      </p:bgPr>
    </p:bg>
    <p:spTree>
      <p:nvGrpSpPr>
        <p:cNvPr id="1" name="Shape 333"/>
        <p:cNvGrpSpPr/>
        <p:nvPr/>
      </p:nvGrpSpPr>
      <p:grpSpPr>
        <a:xfrm>
          <a:off x="0" y="0"/>
          <a:ext cx="0" cy="0"/>
          <a:chOff x="0" y="0"/>
          <a:chExt cx="0" cy="0"/>
        </a:xfrm>
      </p:grpSpPr>
      <p:sp>
        <p:nvSpPr>
          <p:cNvPr id="334" name="Google Shape;334;p29"/>
          <p:cNvSpPr txBox="1"/>
          <p:nvPr/>
        </p:nvSpPr>
        <p:spPr>
          <a:xfrm>
            <a:off x="1524000" y="798893"/>
            <a:ext cx="9144000" cy="156741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6600"/>
              <a:buFont typeface="Arial"/>
              <a:buNone/>
            </a:pPr>
            <a:r>
              <a:rPr lang="en-GB" sz="6600" b="1" i="0" u="none" strike="noStrike" cap="none">
                <a:solidFill>
                  <a:schemeClr val="lt1"/>
                </a:solidFill>
                <a:latin typeface="Arial"/>
                <a:ea typeface="Arial"/>
                <a:cs typeface="Arial"/>
                <a:sym typeface="Arial"/>
              </a:rPr>
              <a:t>Further reading</a:t>
            </a:r>
            <a:endParaRPr/>
          </a:p>
        </p:txBody>
      </p:sp>
      <p:sp>
        <p:nvSpPr>
          <p:cNvPr id="335" name="Google Shape;335;p29"/>
          <p:cNvSpPr txBox="1"/>
          <p:nvPr/>
        </p:nvSpPr>
        <p:spPr>
          <a:xfrm>
            <a:off x="450000" y="4672665"/>
            <a:ext cx="2550048"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0" i="0" u="sng" strike="noStrike" cap="none" dirty="0">
                <a:solidFill>
                  <a:schemeClr val="lt1"/>
                </a:solidFill>
                <a:latin typeface="Arial"/>
                <a:ea typeface="Arial"/>
                <a:cs typeface="Arial"/>
                <a:sym typeface="Arial"/>
                <a:hlinkClick r:id="rId3">
                  <a:extLst>
                    <a:ext uri="{A12FA001-AC4F-418D-AE19-62706E023703}">
                      <ahyp:hlinkClr xmlns:ahyp="http://schemas.microsoft.com/office/drawing/2018/hyperlinkcolor" val="tx"/>
                    </a:ext>
                  </a:extLst>
                </a:hlinkClick>
              </a:rPr>
              <a:t>The State of Technology in Education Report 2020/21</a:t>
            </a:r>
            <a:endParaRPr sz="1600" b="0" i="0" u="sng" strike="noStrike" cap="none" dirty="0">
              <a:solidFill>
                <a:schemeClr val="lt1"/>
              </a:solidFill>
              <a:latin typeface="Arial"/>
              <a:ea typeface="Arial"/>
              <a:cs typeface="Arial"/>
              <a:sym typeface="Arial"/>
            </a:endParaRPr>
          </a:p>
        </p:txBody>
      </p:sp>
      <p:pic>
        <p:nvPicPr>
          <p:cNvPr id="336" name="Google Shape;336;p29" descr="A screenshot of a computer screen&#10;&#10;Description automatically generated"/>
          <p:cNvPicPr preferRelativeResize="0"/>
          <p:nvPr/>
        </p:nvPicPr>
        <p:blipFill rotWithShape="1">
          <a:blip r:embed="rId4">
            <a:alphaModFix/>
          </a:blip>
          <a:srcRect/>
          <a:stretch/>
        </p:blipFill>
        <p:spPr>
          <a:xfrm>
            <a:off x="450000" y="2957535"/>
            <a:ext cx="2550048" cy="1579033"/>
          </a:xfrm>
          <a:prstGeom prst="rect">
            <a:avLst/>
          </a:prstGeom>
          <a:noFill/>
          <a:ln>
            <a:noFill/>
          </a:ln>
        </p:spPr>
      </p:pic>
      <p:sp>
        <p:nvSpPr>
          <p:cNvPr id="337" name="Google Shape;337;p29"/>
          <p:cNvSpPr txBox="1"/>
          <p:nvPr/>
        </p:nvSpPr>
        <p:spPr>
          <a:xfrm>
            <a:off x="3471334" y="4672665"/>
            <a:ext cx="2550048"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0" i="0" u="none" strike="noStrike" cap="none" dirty="0">
                <a:solidFill>
                  <a:schemeClr val="lt1"/>
                </a:solidFill>
                <a:latin typeface="Arial"/>
                <a:ea typeface="Arial"/>
                <a:cs typeface="Arial"/>
                <a:sym typeface="Arial"/>
              </a:rPr>
              <a:t>Request </a:t>
            </a:r>
            <a:r>
              <a:rPr lang="en-GB" sz="1600" b="0" i="0" u="sng" strike="noStrike" cap="none" dirty="0">
                <a:solidFill>
                  <a:schemeClr val="bg1"/>
                </a:solidFill>
                <a:latin typeface="Arial"/>
                <a:ea typeface="Arial"/>
                <a:cs typeface="Arial"/>
                <a:sym typeface="Arial"/>
                <a:hlinkClick r:id="rId5">
                  <a:extLst>
                    <a:ext uri="{A12FA001-AC4F-418D-AE19-62706E023703}">
                      <ahyp:hlinkClr xmlns:ahyp="http://schemas.microsoft.com/office/drawing/2018/hyperlinkcolor" val="tx"/>
                    </a:ext>
                  </a:extLst>
                </a:hlinkClick>
              </a:rPr>
              <a:t>an </a:t>
            </a:r>
            <a:br>
              <a:rPr lang="en-GB" sz="1600" b="0" i="0" u="sng" strike="noStrike" cap="none" dirty="0">
                <a:solidFill>
                  <a:schemeClr val="bg1"/>
                </a:solidFill>
                <a:latin typeface="Arial"/>
                <a:ea typeface="Arial"/>
                <a:cs typeface="Arial"/>
                <a:sym typeface="Arial"/>
                <a:hlinkClick r:id="rId5">
                  <a:extLst>
                    <a:ext uri="{A12FA001-AC4F-418D-AE19-62706E023703}">
                      <ahyp:hlinkClr xmlns:ahyp="http://schemas.microsoft.com/office/drawing/2018/hyperlinkcolor" val="tx"/>
                    </a:ext>
                  </a:extLst>
                </a:hlinkClick>
              </a:rPr>
            </a:br>
            <a:r>
              <a:rPr lang="en-GB" sz="1600" b="0" i="0" u="sng" strike="noStrike" cap="none" dirty="0">
                <a:solidFill>
                  <a:schemeClr val="bg1"/>
                </a:solidFill>
                <a:latin typeface="Arial"/>
                <a:ea typeface="Arial"/>
                <a:cs typeface="Arial"/>
                <a:sym typeface="Arial"/>
                <a:hlinkClick r:id="rId5">
                  <a:extLst>
                    <a:ext uri="{A12FA001-AC4F-418D-AE19-62706E023703}">
                      <ahyp:hlinkClr xmlns:ahyp="http://schemas.microsoft.com/office/drawing/2018/hyperlinkcolor" val="tx"/>
                    </a:ext>
                  </a:extLst>
                </a:hlinkClick>
              </a:rPr>
              <a:t>ActivPanel demo</a:t>
            </a:r>
            <a:endParaRPr sz="1600" b="0" i="0" u="sng" strike="noStrike" cap="none" dirty="0">
              <a:solidFill>
                <a:schemeClr val="bg1"/>
              </a:solidFill>
              <a:latin typeface="Arial"/>
              <a:ea typeface="Arial"/>
              <a:cs typeface="Arial"/>
              <a:sym typeface="Arial"/>
            </a:endParaRPr>
          </a:p>
        </p:txBody>
      </p:sp>
      <p:sp>
        <p:nvSpPr>
          <p:cNvPr id="338" name="Google Shape;338;p29"/>
          <p:cNvSpPr txBox="1"/>
          <p:nvPr/>
        </p:nvSpPr>
        <p:spPr>
          <a:xfrm>
            <a:off x="6294517" y="4672665"/>
            <a:ext cx="2735146"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0" i="0" u="none" strike="noStrike" cap="none" dirty="0">
                <a:solidFill>
                  <a:schemeClr val="lt1"/>
                </a:solidFill>
                <a:latin typeface="Arial"/>
                <a:ea typeface="Arial"/>
                <a:cs typeface="Arial"/>
                <a:sym typeface="Arial"/>
              </a:rPr>
              <a:t>5 ways for teachers to </a:t>
            </a:r>
            <a:r>
              <a:rPr lang="en-GB" sz="1800" b="0" i="0" u="sng" strike="noStrike" cap="none" dirty="0">
                <a:solidFill>
                  <a:schemeClr val="lt1"/>
                </a:solidFill>
                <a:latin typeface="Arial"/>
                <a:ea typeface="Arial"/>
                <a:cs typeface="Arial"/>
                <a:sym typeface="Arial"/>
                <a:hlinkClick r:id="rId6">
                  <a:extLst>
                    <a:ext uri="{A12FA001-AC4F-418D-AE19-62706E023703}">
                      <ahyp:hlinkClr xmlns:ahyp="http://schemas.microsoft.com/office/drawing/2018/hyperlinkcolor" val="tx"/>
                    </a:ext>
                  </a:extLst>
                </a:hlinkClick>
              </a:rPr>
              <a:t>keep the mind healthy and cope with change.</a:t>
            </a:r>
            <a:endParaRPr sz="1600" b="0" i="0" u="sng" strike="noStrike" cap="none" dirty="0">
              <a:solidFill>
                <a:schemeClr val="lt1"/>
              </a:solidFill>
              <a:latin typeface="Arial"/>
              <a:ea typeface="Arial"/>
              <a:cs typeface="Arial"/>
              <a:sym typeface="Arial"/>
            </a:endParaRPr>
          </a:p>
        </p:txBody>
      </p:sp>
      <p:sp>
        <p:nvSpPr>
          <p:cNvPr id="339" name="Google Shape;339;p29"/>
          <p:cNvSpPr txBox="1"/>
          <p:nvPr/>
        </p:nvSpPr>
        <p:spPr>
          <a:xfrm>
            <a:off x="9323379" y="4672665"/>
            <a:ext cx="2646948" cy="196977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0" i="0" u="none" strike="noStrike" cap="none" dirty="0">
                <a:solidFill>
                  <a:schemeClr val="lt1"/>
                </a:solidFill>
                <a:latin typeface="Arial"/>
                <a:ea typeface="Arial"/>
                <a:cs typeface="Arial"/>
                <a:sym typeface="Arial"/>
              </a:rPr>
              <a:t>Your thoughts on an outstanding school — </a:t>
            </a:r>
            <a:r>
              <a:rPr lang="en-GB" sz="1800" b="0" i="0" u="sng" strike="noStrike" cap="none" dirty="0">
                <a:solidFill>
                  <a:schemeClr val="lt1"/>
                </a:solidFill>
                <a:latin typeface="Arial"/>
                <a:ea typeface="Arial"/>
                <a:cs typeface="Arial"/>
                <a:sym typeface="Arial"/>
                <a:hlinkClick r:id="rId7">
                  <a:extLst>
                    <a:ext uri="{A12FA001-AC4F-418D-AE19-62706E023703}">
                      <ahyp:hlinkClr xmlns:ahyp="http://schemas.microsoft.com/office/drawing/2018/hyperlinkcolor" val="tx"/>
                    </a:ext>
                  </a:extLst>
                </a:hlinkClick>
              </a:rPr>
              <a:t>wellbeing vs achievement.</a:t>
            </a:r>
            <a:endParaRPr sz="1800" b="0" i="0" u="sng"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br>
              <a:rPr lang="en-GB" sz="1800" b="0" i="0" u="none" strike="noStrike" cap="none" dirty="0">
                <a:solidFill>
                  <a:schemeClr val="lt1"/>
                </a:solidFill>
                <a:latin typeface="Calibri"/>
                <a:ea typeface="Calibri"/>
                <a:cs typeface="Calibri"/>
                <a:sym typeface="Calibri"/>
              </a:rPr>
            </a:br>
            <a:br>
              <a:rPr lang="en-GB" sz="1600" b="0" i="0" u="none" strike="noStrike" cap="none" dirty="0">
                <a:solidFill>
                  <a:schemeClr val="dk1"/>
                </a:solidFill>
                <a:latin typeface="Calibri"/>
                <a:ea typeface="Calibri"/>
                <a:cs typeface="Calibri"/>
                <a:sym typeface="Calibri"/>
              </a:rPr>
            </a:br>
            <a:endParaRPr sz="1600" b="0" i="0" u="sng" strike="noStrike" cap="none" dirty="0">
              <a:solidFill>
                <a:schemeClr val="lt1"/>
              </a:solidFill>
              <a:latin typeface="Arial"/>
              <a:ea typeface="Arial"/>
              <a:cs typeface="Arial"/>
              <a:sym typeface="Arial"/>
            </a:endParaRPr>
          </a:p>
        </p:txBody>
      </p:sp>
      <p:pic>
        <p:nvPicPr>
          <p:cNvPr id="340" name="Google Shape;340;p29" descr="A flat screen tv sitting on top of a television&#10;&#10;Description automatically generated"/>
          <p:cNvPicPr preferRelativeResize="0"/>
          <p:nvPr/>
        </p:nvPicPr>
        <p:blipFill rotWithShape="1">
          <a:blip r:embed="rId8">
            <a:alphaModFix/>
          </a:blip>
          <a:srcRect/>
          <a:stretch/>
        </p:blipFill>
        <p:spPr>
          <a:xfrm>
            <a:off x="3721183" y="3038391"/>
            <a:ext cx="2037725" cy="1417320"/>
          </a:xfrm>
          <a:prstGeom prst="rect">
            <a:avLst/>
          </a:prstGeom>
          <a:noFill/>
          <a:ln>
            <a:noFill/>
          </a:ln>
        </p:spPr>
      </p:pic>
      <p:pic>
        <p:nvPicPr>
          <p:cNvPr id="341" name="Google Shape;341;p29" descr="Graphical user interface, website&#10;&#10;Description automatically generated"/>
          <p:cNvPicPr preferRelativeResize="0"/>
          <p:nvPr/>
        </p:nvPicPr>
        <p:blipFill rotWithShape="1">
          <a:blip r:embed="rId9">
            <a:alphaModFix/>
          </a:blip>
          <a:srcRect/>
          <a:stretch/>
        </p:blipFill>
        <p:spPr>
          <a:xfrm>
            <a:off x="9286734" y="2957535"/>
            <a:ext cx="2605202" cy="1567415"/>
          </a:xfrm>
          <a:prstGeom prst="rect">
            <a:avLst/>
          </a:prstGeom>
          <a:noFill/>
          <a:ln>
            <a:noFill/>
          </a:ln>
        </p:spPr>
      </p:pic>
      <p:pic>
        <p:nvPicPr>
          <p:cNvPr id="342" name="Google Shape;342;p29" descr="A screenshot of a computer screen&#10;&#10;Description automatically generated"/>
          <p:cNvPicPr preferRelativeResize="0"/>
          <p:nvPr/>
        </p:nvPicPr>
        <p:blipFill rotWithShape="1">
          <a:blip r:embed="rId10">
            <a:alphaModFix/>
          </a:blip>
          <a:srcRect/>
          <a:stretch/>
        </p:blipFill>
        <p:spPr>
          <a:xfrm>
            <a:off x="6294517" y="2957535"/>
            <a:ext cx="2605203" cy="156741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8" name="Google Shape;158;p3"/>
          <p:cNvSpPr txBox="1">
            <a:spLocks noGrp="1"/>
          </p:cNvSpPr>
          <p:nvPr>
            <p:ph type="title"/>
          </p:nvPr>
        </p:nvSpPr>
        <p:spPr>
          <a:xfrm>
            <a:off x="625642" y="890649"/>
            <a:ext cx="7984958" cy="116817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400"/>
              <a:buFont typeface="Arial"/>
              <a:buNone/>
            </a:pPr>
            <a:r>
              <a:rPr lang="en-GB"/>
              <a:t>How to use this guide</a:t>
            </a:r>
            <a:endParaRPr/>
          </a:p>
        </p:txBody>
      </p:sp>
      <p:sp>
        <p:nvSpPr>
          <p:cNvPr id="159" name="Google Shape;159;p3"/>
          <p:cNvSpPr txBox="1">
            <a:spLocks noGrp="1"/>
          </p:cNvSpPr>
          <p:nvPr>
            <p:ph type="body" idx="1"/>
          </p:nvPr>
        </p:nvSpPr>
        <p:spPr>
          <a:xfrm>
            <a:off x="625641" y="1723181"/>
            <a:ext cx="7018743" cy="3944402"/>
          </a:xfrm>
          <a:prstGeom prst="rect">
            <a:avLst/>
          </a:prstGeom>
          <a:noFill/>
          <a:ln>
            <a:noFill/>
          </a:ln>
        </p:spPr>
        <p:txBody>
          <a:bodyPr spcFirstLastPara="1" wrap="square" lIns="91425" tIns="45700" rIns="91425" bIns="45700" anchor="t" anchorCtr="0">
            <a:noAutofit/>
          </a:bodyPr>
          <a:lstStyle/>
          <a:p>
            <a:pPr marL="409575" lvl="0" indent="-409575" algn="l" rtl="0">
              <a:lnSpc>
                <a:spcPct val="137500"/>
              </a:lnSpc>
              <a:spcBef>
                <a:spcPts val="0"/>
              </a:spcBef>
              <a:spcAft>
                <a:spcPts val="0"/>
              </a:spcAft>
              <a:buClr>
                <a:srgbClr val="3F3F3F"/>
              </a:buClr>
              <a:buSzPts val="1600"/>
              <a:buChar char="•"/>
            </a:pPr>
            <a:r>
              <a:rPr lang="en-GB" sz="1600" b="0">
                <a:solidFill>
                  <a:srgbClr val="3F3F3F"/>
                </a:solidFill>
              </a:rPr>
              <a:t>First, decide if you or someone else is best suited to leading a project to evolve your staff wellbeing strategy.</a:t>
            </a:r>
            <a:endParaRPr/>
          </a:p>
          <a:p>
            <a:pPr marL="0" lvl="0" indent="0" algn="l" rtl="0">
              <a:lnSpc>
                <a:spcPct val="137500"/>
              </a:lnSpc>
              <a:spcBef>
                <a:spcPts val="0"/>
              </a:spcBef>
              <a:spcAft>
                <a:spcPts val="0"/>
              </a:spcAft>
              <a:buClr>
                <a:schemeClr val="dk1"/>
              </a:buClr>
              <a:buSzPts val="1600"/>
              <a:buNone/>
            </a:pPr>
            <a:endParaRPr sz="1600" b="0">
              <a:solidFill>
                <a:srgbClr val="3F3F3F"/>
              </a:solidFill>
            </a:endParaRPr>
          </a:p>
          <a:p>
            <a:pPr marL="409575" lvl="0" indent="-409575" algn="l" rtl="0">
              <a:lnSpc>
                <a:spcPct val="137500"/>
              </a:lnSpc>
              <a:spcBef>
                <a:spcPts val="0"/>
              </a:spcBef>
              <a:spcAft>
                <a:spcPts val="0"/>
              </a:spcAft>
              <a:buClr>
                <a:srgbClr val="3F3F3F"/>
              </a:buClr>
              <a:buSzPts val="1600"/>
              <a:buChar char="•"/>
            </a:pPr>
            <a:r>
              <a:rPr lang="en-GB" sz="1600" b="0">
                <a:solidFill>
                  <a:srgbClr val="3F3F3F"/>
                </a:solidFill>
              </a:rPr>
              <a:t>Work through the first part of this guide together, assigning key </a:t>
            </a:r>
            <a:br>
              <a:rPr lang="en-GB" sz="1600" b="0">
                <a:solidFill>
                  <a:srgbClr val="3F3F3F"/>
                </a:solidFill>
              </a:rPr>
            </a:br>
            <a:r>
              <a:rPr lang="en-GB" sz="1600" b="0">
                <a:solidFill>
                  <a:srgbClr val="3F3F3F"/>
                </a:solidFill>
              </a:rPr>
              <a:t>roles and responsibilities. Try to include as many areas of school </a:t>
            </a:r>
            <a:br>
              <a:rPr lang="en-GB" sz="1600" b="0">
                <a:solidFill>
                  <a:srgbClr val="3F3F3F"/>
                </a:solidFill>
              </a:rPr>
            </a:br>
            <a:r>
              <a:rPr lang="en-GB" sz="1600" b="0">
                <a:solidFill>
                  <a:srgbClr val="3F3F3F"/>
                </a:solidFill>
              </a:rPr>
              <a:t>as possible.</a:t>
            </a:r>
            <a:endParaRPr/>
          </a:p>
          <a:p>
            <a:pPr marL="409575" lvl="0" indent="-409575" algn="l" rtl="0">
              <a:lnSpc>
                <a:spcPct val="137500"/>
              </a:lnSpc>
              <a:spcBef>
                <a:spcPts val="1600"/>
              </a:spcBef>
              <a:spcAft>
                <a:spcPts val="0"/>
              </a:spcAft>
              <a:buClr>
                <a:srgbClr val="3F3F3F"/>
              </a:buClr>
              <a:buSzPts val="1600"/>
              <a:buChar char="•"/>
            </a:pPr>
            <a:r>
              <a:rPr lang="en-GB" sz="1600" b="0">
                <a:solidFill>
                  <a:srgbClr val="3F3F3F"/>
                </a:solidFill>
              </a:rPr>
              <a:t>Discuss specific topics with staff members, outlined in the section </a:t>
            </a:r>
            <a:br>
              <a:rPr lang="en-GB" sz="1600" b="0">
                <a:solidFill>
                  <a:srgbClr val="3F3F3F"/>
                </a:solidFill>
              </a:rPr>
            </a:br>
            <a:r>
              <a:rPr lang="en-GB" sz="1600" b="0">
                <a:solidFill>
                  <a:srgbClr val="3F3F3F"/>
                </a:solidFill>
              </a:rPr>
              <a:t>for their attention.</a:t>
            </a:r>
            <a:endParaRPr/>
          </a:p>
          <a:p>
            <a:pPr marL="409575" lvl="0" indent="-409575" algn="l" rtl="0">
              <a:lnSpc>
                <a:spcPct val="137500"/>
              </a:lnSpc>
              <a:spcBef>
                <a:spcPts val="1600"/>
              </a:spcBef>
              <a:spcAft>
                <a:spcPts val="0"/>
              </a:spcAft>
              <a:buClr>
                <a:srgbClr val="3F3F3F"/>
              </a:buClr>
              <a:buSzPts val="1600"/>
              <a:buChar char="•"/>
            </a:pPr>
            <a:r>
              <a:rPr lang="en-GB" sz="1600" b="0">
                <a:solidFill>
                  <a:srgbClr val="3F3F3F"/>
                </a:solidFill>
              </a:rPr>
              <a:t>Assign action points, based on these discussions. </a:t>
            </a:r>
            <a:br>
              <a:rPr lang="en-GB" sz="1600" b="0">
                <a:solidFill>
                  <a:srgbClr val="3F3F3F"/>
                </a:solidFill>
              </a:rPr>
            </a:br>
            <a:r>
              <a:rPr lang="en-GB" sz="1600" b="0">
                <a:solidFill>
                  <a:srgbClr val="3F3F3F"/>
                </a:solidFill>
              </a:rPr>
              <a:t>It’s helpful to agree a realistic timeframe at this point.</a:t>
            </a:r>
            <a:endParaRPr/>
          </a:p>
          <a:p>
            <a:pPr marL="409575" lvl="0" indent="-409575" algn="l" rtl="0">
              <a:lnSpc>
                <a:spcPct val="137500"/>
              </a:lnSpc>
              <a:spcBef>
                <a:spcPts val="1600"/>
              </a:spcBef>
              <a:spcAft>
                <a:spcPts val="0"/>
              </a:spcAft>
              <a:buClr>
                <a:srgbClr val="3F3F3F"/>
              </a:buClr>
              <a:buSzPts val="1600"/>
              <a:buChar char="•"/>
            </a:pPr>
            <a:r>
              <a:rPr lang="en-GB" sz="1600" b="0">
                <a:solidFill>
                  <a:srgbClr val="3F3F3F"/>
                </a:solidFill>
              </a:rPr>
              <a:t>Finally, decide how to measure success — plan short and</a:t>
            </a:r>
            <a:br>
              <a:rPr lang="en-GB" sz="1600" b="0">
                <a:solidFill>
                  <a:srgbClr val="3F3F3F"/>
                </a:solidFill>
              </a:rPr>
            </a:br>
            <a:r>
              <a:rPr lang="en-GB" sz="1600" b="0">
                <a:solidFill>
                  <a:srgbClr val="3F3F3F"/>
                </a:solidFill>
              </a:rPr>
              <a:t>long-term outcomes.</a:t>
            </a:r>
            <a:endParaRPr sz="1800"/>
          </a:p>
        </p:txBody>
      </p:sp>
      <p:sp>
        <p:nvSpPr>
          <p:cNvPr id="160" name="Google Shape;160;p3"/>
          <p:cNvSpPr txBox="1"/>
          <p:nvPr/>
        </p:nvSpPr>
        <p:spPr>
          <a:xfrm>
            <a:off x="9637512" y="2211563"/>
            <a:ext cx="2267904" cy="5925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400"/>
              <a:buFont typeface="Arial"/>
              <a:buNone/>
            </a:pPr>
            <a:r>
              <a:rPr lang="en-GB" sz="1400" b="0" i="0" u="none" strike="noStrike" cap="none">
                <a:solidFill>
                  <a:schemeClr val="lt1"/>
                </a:solidFill>
                <a:latin typeface="Arial"/>
                <a:ea typeface="Arial"/>
                <a:cs typeface="Arial"/>
                <a:sym typeface="Arial"/>
              </a:rPr>
              <a:t>Save the guide as a template to personalise it</a:t>
            </a:r>
            <a:endParaRPr/>
          </a:p>
          <a:p>
            <a:pPr marL="0" marR="0" lvl="0" indent="0" algn="l" rtl="0">
              <a:lnSpc>
                <a:spcPct val="100000"/>
              </a:lnSpc>
              <a:spcBef>
                <a:spcPts val="0"/>
              </a:spcBef>
              <a:spcAft>
                <a:spcPts val="0"/>
              </a:spcAft>
              <a:buClr>
                <a:schemeClr val="lt1"/>
              </a:buClr>
              <a:buSzPts val="1400"/>
              <a:buFont typeface="Arial"/>
              <a:buNone/>
            </a:pPr>
            <a:br>
              <a:rPr lang="en-GB" sz="1400" b="0" i="0" u="none" strike="noStrike" cap="none">
                <a:solidFill>
                  <a:schemeClr val="lt1"/>
                </a:solidFill>
                <a:latin typeface="Arial"/>
                <a:ea typeface="Arial"/>
                <a:cs typeface="Arial"/>
                <a:sym typeface="Arial"/>
              </a:rPr>
            </a:br>
            <a:endParaRPr sz="1400" b="0" i="0" u="none" strike="noStrike" cap="none">
              <a:solidFill>
                <a:schemeClr val="lt1"/>
              </a:solidFill>
              <a:latin typeface="Arial"/>
              <a:ea typeface="Arial"/>
              <a:cs typeface="Arial"/>
              <a:sym typeface="Arial"/>
            </a:endParaRPr>
          </a:p>
        </p:txBody>
      </p:sp>
      <p:sp>
        <p:nvSpPr>
          <p:cNvPr id="161" name="Google Shape;161;p3"/>
          <p:cNvSpPr txBox="1"/>
          <p:nvPr/>
        </p:nvSpPr>
        <p:spPr>
          <a:xfrm>
            <a:off x="9637512" y="1572377"/>
            <a:ext cx="2187182" cy="59254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r>
              <a:rPr lang="en-GB" sz="1800" b="1" i="0" u="none" strike="noStrike" cap="none">
                <a:solidFill>
                  <a:schemeClr val="lt1"/>
                </a:solidFill>
                <a:latin typeface="Arial"/>
                <a:ea typeface="Arial"/>
                <a:cs typeface="Arial"/>
                <a:sym typeface="Arial"/>
              </a:rPr>
              <a:t>Using Microsoft PowerPoint?</a:t>
            </a:r>
            <a:endParaRPr/>
          </a:p>
        </p:txBody>
      </p:sp>
      <p:pic>
        <p:nvPicPr>
          <p:cNvPr id="162" name="Google Shape;162;p3" descr="Microsoft PowerPoint logo and symbol, meaning, history, PNG"/>
          <p:cNvPicPr preferRelativeResize="0"/>
          <p:nvPr/>
        </p:nvPicPr>
        <p:blipFill rotWithShape="1">
          <a:blip r:embed="rId3">
            <a:alphaModFix/>
          </a:blip>
          <a:srcRect/>
          <a:stretch/>
        </p:blipFill>
        <p:spPr>
          <a:xfrm>
            <a:off x="8994758" y="1679637"/>
            <a:ext cx="618452" cy="38653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7"/>
        <p:cNvGrpSpPr/>
        <p:nvPr/>
      </p:nvGrpSpPr>
      <p:grpSpPr>
        <a:xfrm>
          <a:off x="0" y="0"/>
          <a:ext cx="0" cy="0"/>
          <a:chOff x="0" y="0"/>
          <a:chExt cx="0" cy="0"/>
        </a:xfrm>
      </p:grpSpPr>
      <p:sp>
        <p:nvSpPr>
          <p:cNvPr id="348" name="Google Shape;348;p30"/>
          <p:cNvSpPr txBox="1"/>
          <p:nvPr/>
        </p:nvSpPr>
        <p:spPr>
          <a:xfrm>
            <a:off x="1267025" y="1342068"/>
            <a:ext cx="9657950" cy="208693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6600"/>
              <a:buFont typeface="Arial"/>
              <a:buNone/>
            </a:pPr>
            <a:r>
              <a:rPr lang="en-GB" sz="6600" b="1" i="0" u="none" strike="noStrike" cap="none">
                <a:solidFill>
                  <a:schemeClr val="lt1"/>
                </a:solidFill>
                <a:latin typeface="Arial"/>
                <a:ea typeface="Arial"/>
                <a:cs typeface="Arial"/>
                <a:sym typeface="Arial"/>
              </a:rPr>
              <a:t>Improving your staff wellbeing</a:t>
            </a:r>
            <a:endParaRPr/>
          </a:p>
        </p:txBody>
      </p:sp>
      <p:sp>
        <p:nvSpPr>
          <p:cNvPr id="349" name="Google Shape;349;p30"/>
          <p:cNvSpPr txBox="1"/>
          <p:nvPr/>
        </p:nvSpPr>
        <p:spPr>
          <a:xfrm>
            <a:off x="1420586" y="3720513"/>
            <a:ext cx="9350828" cy="14380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000"/>
              <a:buFont typeface="Arial"/>
              <a:buNone/>
            </a:pPr>
            <a:r>
              <a:rPr lang="en-GB" sz="2000" b="0" i="0" u="none" strike="noStrike" cap="none" dirty="0">
                <a:solidFill>
                  <a:schemeClr val="lt1"/>
                </a:solidFill>
                <a:latin typeface="Arial"/>
                <a:ea typeface="Arial"/>
                <a:cs typeface="Arial"/>
                <a:sym typeface="Arial"/>
              </a:rPr>
              <a:t>Out of date, ineffective tech is a drain on teachers’ time and causes additional stress. Promethean's front-of-class technology, meanwhile, is designed to improve pupil engagement and behaviour. </a:t>
            </a:r>
            <a:r>
              <a:rPr lang="en-GB" sz="2000" b="0" i="0" u="none" strike="noStrike" cap="none" dirty="0">
                <a:solidFill>
                  <a:schemeClr val="bg1"/>
                </a:solidFill>
                <a:latin typeface="Arial"/>
                <a:ea typeface="Arial"/>
                <a:cs typeface="Arial"/>
                <a:sym typeface="Arial"/>
                <a:hlinkClick r:id="rId4">
                  <a:extLst>
                    <a:ext uri="{A12FA001-AC4F-418D-AE19-62706E023703}">
                      <ahyp:hlinkClr xmlns:ahyp="http://schemas.microsoft.com/office/drawing/2018/hyperlinkcolor" val="tx"/>
                    </a:ext>
                  </a:extLst>
                </a:hlinkClick>
              </a:rPr>
              <a:t>Get in touch to arrange a free demo</a:t>
            </a:r>
            <a:r>
              <a:rPr lang="en-GB" sz="2000" b="0" i="0" u="none" strike="noStrike" cap="none" dirty="0">
                <a:solidFill>
                  <a:schemeClr val="lt1"/>
                </a:solidFill>
                <a:latin typeface="Arial"/>
                <a:ea typeface="Arial"/>
                <a:cs typeface="Arial"/>
                <a:sym typeface="Arial"/>
              </a:rPr>
              <a:t>, and find out why an </a:t>
            </a:r>
            <a:r>
              <a:rPr lang="en-GB" sz="2000" b="0" i="0" u="none" strike="noStrike" cap="none" dirty="0" err="1">
                <a:solidFill>
                  <a:schemeClr val="lt1"/>
                </a:solidFill>
                <a:latin typeface="Arial"/>
                <a:ea typeface="Arial"/>
                <a:cs typeface="Arial"/>
                <a:sym typeface="Arial"/>
              </a:rPr>
              <a:t>ActivPanel</a:t>
            </a:r>
            <a:r>
              <a:rPr lang="en-GB" sz="2000" b="0" i="0" u="none" strike="noStrike" cap="none" dirty="0">
                <a:solidFill>
                  <a:schemeClr val="lt1"/>
                </a:solidFill>
                <a:latin typeface="Arial"/>
                <a:ea typeface="Arial"/>
                <a:cs typeface="Arial"/>
                <a:sym typeface="Arial"/>
              </a:rPr>
              <a:t> is a future-proof tool that helps to create a positive digital-first environment throughout the school.</a:t>
            </a:r>
            <a:endParaRPr sz="2000" b="0" i="0" u="none" strike="noStrike" cap="none" dirty="0">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grpSp>
        <p:nvGrpSpPr>
          <p:cNvPr id="168" name="Google Shape;168;p4"/>
          <p:cNvGrpSpPr/>
          <p:nvPr/>
        </p:nvGrpSpPr>
        <p:grpSpPr>
          <a:xfrm>
            <a:off x="634786" y="2133350"/>
            <a:ext cx="10758638" cy="2591300"/>
            <a:chOff x="2231136" y="2379715"/>
            <a:chExt cx="10758638" cy="2591300"/>
          </a:xfrm>
        </p:grpSpPr>
        <p:sp>
          <p:nvSpPr>
            <p:cNvPr id="169" name="Google Shape;169;p4"/>
            <p:cNvSpPr txBox="1"/>
            <p:nvPr/>
          </p:nvSpPr>
          <p:spPr>
            <a:xfrm>
              <a:off x="2231136" y="4610653"/>
              <a:ext cx="7473696" cy="3603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800"/>
                <a:buFont typeface="Arial"/>
                <a:buNone/>
              </a:pPr>
              <a:r>
                <a:rPr lang="en-GB" sz="2800" b="1" i="0" u="none" strike="noStrike" cap="none">
                  <a:solidFill>
                    <a:schemeClr val="lt1"/>
                  </a:solidFill>
                  <a:latin typeface="Arial"/>
                  <a:ea typeface="Arial"/>
                  <a:cs typeface="Arial"/>
                  <a:sym typeface="Arial"/>
                </a:rPr>
                <a:t>The latest industry research </a:t>
              </a:r>
              <a:endParaRPr/>
            </a:p>
          </p:txBody>
        </p:sp>
        <p:sp>
          <p:nvSpPr>
            <p:cNvPr id="170" name="Google Shape;170;p4"/>
            <p:cNvSpPr txBox="1"/>
            <p:nvPr/>
          </p:nvSpPr>
          <p:spPr>
            <a:xfrm>
              <a:off x="2231136" y="2379715"/>
              <a:ext cx="10758638" cy="1727533"/>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6600"/>
                <a:buFont typeface="Arial"/>
                <a:buNone/>
              </a:pPr>
              <a:r>
                <a:rPr lang="en-GB" sz="6600" b="1" i="0" u="none" strike="noStrike" cap="none">
                  <a:solidFill>
                    <a:schemeClr val="lt1"/>
                  </a:solidFill>
                  <a:latin typeface="Arial"/>
                  <a:ea typeface="Arial"/>
                  <a:cs typeface="Arial"/>
                  <a:sym typeface="Arial"/>
                </a:rPr>
                <a:t>Why refresh our staff wellbeing strategy?</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p:nvPr/>
        </p:nvSpPr>
        <p:spPr>
          <a:xfrm>
            <a:off x="625640" y="6176963"/>
            <a:ext cx="445333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0" i="0" u="none" strike="noStrike" cap="none">
                <a:solidFill>
                  <a:srgbClr val="3F3F3F"/>
                </a:solidFill>
                <a:latin typeface="Arial"/>
                <a:ea typeface="Arial"/>
                <a:cs typeface="Arial"/>
                <a:sym typeface="Arial"/>
              </a:rPr>
              <a:t>*Source: The State of Technology in Education Report 2020/21</a:t>
            </a:r>
            <a:endParaRPr/>
          </a:p>
        </p:txBody>
      </p:sp>
      <p:sp>
        <p:nvSpPr>
          <p:cNvPr id="177" name="Google Shape;177;p5"/>
          <p:cNvSpPr txBox="1"/>
          <p:nvPr/>
        </p:nvSpPr>
        <p:spPr>
          <a:xfrm>
            <a:off x="625641" y="1852004"/>
            <a:ext cx="7984959" cy="3944402"/>
          </a:xfrm>
          <a:prstGeom prst="rect">
            <a:avLst/>
          </a:prstGeom>
          <a:noFill/>
          <a:ln>
            <a:noFill/>
          </a:ln>
        </p:spPr>
        <p:txBody>
          <a:bodyPr spcFirstLastPara="1" wrap="square" lIns="91425" tIns="45700" rIns="91425" bIns="45700" anchor="t" anchorCtr="0">
            <a:noAutofit/>
          </a:bodyPr>
          <a:lstStyle/>
          <a:p>
            <a:pPr marL="409575" marR="0" lvl="0" indent="-409575" algn="l" rtl="0">
              <a:lnSpc>
                <a:spcPct val="137500"/>
              </a:lnSpc>
              <a:spcBef>
                <a:spcPts val="0"/>
              </a:spcBef>
              <a:spcAft>
                <a:spcPts val="0"/>
              </a:spcAft>
              <a:buClr>
                <a:srgbClr val="3F3F3F"/>
              </a:buClr>
              <a:buSzPts val="1600"/>
              <a:buFont typeface="Arial"/>
              <a:buChar char="•"/>
            </a:pPr>
            <a:r>
              <a:rPr lang="en-GB" sz="1600" b="0" i="0" u="none" strike="noStrike" cap="none">
                <a:solidFill>
                  <a:srgbClr val="3F3F3F"/>
                </a:solidFill>
                <a:latin typeface="Arial"/>
                <a:ea typeface="Arial"/>
                <a:cs typeface="Arial"/>
                <a:sym typeface="Arial"/>
              </a:rPr>
              <a:t>Almost all educators say their work/life balance changed in 2020. Some for the better, some for the worse.*</a:t>
            </a:r>
            <a:endParaRPr/>
          </a:p>
          <a:p>
            <a:pPr marL="0" marR="0" lvl="0" indent="0" algn="l" rtl="0">
              <a:lnSpc>
                <a:spcPct val="137500"/>
              </a:lnSpc>
              <a:spcBef>
                <a:spcPts val="0"/>
              </a:spcBef>
              <a:spcAft>
                <a:spcPts val="0"/>
              </a:spcAft>
              <a:buClr>
                <a:schemeClr val="dk1"/>
              </a:buClr>
              <a:buSzPts val="1600"/>
              <a:buFont typeface="Arial"/>
              <a:buNone/>
            </a:pPr>
            <a:endParaRPr sz="1600" b="0" i="0" u="none" strike="noStrike" cap="none">
              <a:solidFill>
                <a:srgbClr val="3F3F3F"/>
              </a:solidFill>
              <a:latin typeface="Arial"/>
              <a:ea typeface="Arial"/>
              <a:cs typeface="Arial"/>
              <a:sym typeface="Arial"/>
            </a:endParaRPr>
          </a:p>
          <a:p>
            <a:pPr marL="409575" marR="0" lvl="0" indent="-409575" algn="l" rtl="0">
              <a:lnSpc>
                <a:spcPct val="137500"/>
              </a:lnSpc>
              <a:spcBef>
                <a:spcPts val="0"/>
              </a:spcBef>
              <a:spcAft>
                <a:spcPts val="0"/>
              </a:spcAft>
              <a:buClr>
                <a:srgbClr val="3F3F3F"/>
              </a:buClr>
              <a:buSzPts val="1600"/>
              <a:buFont typeface="Arial"/>
              <a:buChar char="•"/>
            </a:pPr>
            <a:r>
              <a:rPr lang="en-GB" sz="1600" b="0" i="0" u="none" strike="noStrike" cap="none">
                <a:solidFill>
                  <a:srgbClr val="3F3F3F"/>
                </a:solidFill>
                <a:latin typeface="Arial"/>
                <a:ea typeface="Arial"/>
                <a:cs typeface="Arial"/>
                <a:sym typeface="Arial"/>
              </a:rPr>
              <a:t>But now, the way teachers work has changed. Educators are under new pressure to learn new skills, take a digital-first approach, and provide support in new, different ways.</a:t>
            </a:r>
            <a:endParaRPr/>
          </a:p>
          <a:p>
            <a:pPr marL="0" marR="0" lvl="0" indent="0" algn="l" rtl="0">
              <a:lnSpc>
                <a:spcPct val="137500"/>
              </a:lnSpc>
              <a:spcBef>
                <a:spcPts val="0"/>
              </a:spcBef>
              <a:spcAft>
                <a:spcPts val="0"/>
              </a:spcAft>
              <a:buClr>
                <a:schemeClr val="dk1"/>
              </a:buClr>
              <a:buSzPts val="1600"/>
              <a:buFont typeface="Arial"/>
              <a:buNone/>
            </a:pPr>
            <a:endParaRPr sz="1600" b="0" i="0" u="sng" strike="noStrike" cap="none">
              <a:solidFill>
                <a:srgbClr val="3F3F3F"/>
              </a:solidFill>
              <a:latin typeface="Arial"/>
              <a:ea typeface="Arial"/>
              <a:cs typeface="Arial"/>
              <a:sym typeface="Arial"/>
            </a:endParaRPr>
          </a:p>
          <a:p>
            <a:pPr marL="409575" marR="0" lvl="0" indent="-409575" algn="l" rtl="0">
              <a:lnSpc>
                <a:spcPct val="137500"/>
              </a:lnSpc>
              <a:spcBef>
                <a:spcPts val="0"/>
              </a:spcBef>
              <a:spcAft>
                <a:spcPts val="0"/>
              </a:spcAft>
              <a:buClr>
                <a:srgbClr val="3F3F3F"/>
              </a:buClr>
              <a:buSzPts val="1600"/>
              <a:buFont typeface="Arial"/>
              <a:buChar char="•"/>
            </a:pPr>
            <a:r>
              <a:rPr lang="en-GB" sz="1600" b="0" i="0" u="none" strike="noStrike" cap="none">
                <a:solidFill>
                  <a:srgbClr val="3F3F3F"/>
                </a:solidFill>
                <a:latin typeface="Arial"/>
                <a:ea typeface="Arial"/>
                <a:cs typeface="Arial"/>
                <a:sym typeface="Arial"/>
              </a:rPr>
              <a:t>Many schools would benefit from a refreshed wellbeing strategy. One that takes learnings from lockdown and the future of teaching into consideration.</a:t>
            </a:r>
            <a:endParaRPr/>
          </a:p>
        </p:txBody>
      </p:sp>
      <p:sp>
        <p:nvSpPr>
          <p:cNvPr id="178" name="Google Shape;178;p5"/>
          <p:cNvSpPr txBox="1"/>
          <p:nvPr/>
        </p:nvSpPr>
        <p:spPr>
          <a:xfrm>
            <a:off x="625642" y="890649"/>
            <a:ext cx="10940716" cy="580799"/>
          </a:xfrm>
          <a:prstGeom prst="rect">
            <a:avLst/>
          </a:prstGeom>
          <a:noFill/>
          <a:ln>
            <a:noFill/>
          </a:ln>
        </p:spPr>
        <p:txBody>
          <a:bodyPr spcFirstLastPara="1" wrap="square" lIns="90000" tIns="45700" rIns="91425" bIns="45700" anchor="t" anchorCtr="0">
            <a:noAutofit/>
          </a:bodyPr>
          <a:lstStyle/>
          <a:p>
            <a:pPr marL="0" marR="0" lvl="0" indent="0" algn="l" rtl="0">
              <a:lnSpc>
                <a:spcPct val="90000"/>
              </a:lnSpc>
              <a:spcBef>
                <a:spcPts val="0"/>
              </a:spcBef>
              <a:spcAft>
                <a:spcPts val="0"/>
              </a:spcAft>
              <a:buClr>
                <a:srgbClr val="F16B2B"/>
              </a:buClr>
              <a:buSzPts val="3600"/>
              <a:buFont typeface="Arial"/>
              <a:buNone/>
            </a:pPr>
            <a:r>
              <a:rPr lang="en-GB" sz="3600" b="1" i="0" u="none" strike="noStrike" cap="none">
                <a:solidFill>
                  <a:srgbClr val="F16B2B"/>
                </a:solidFill>
                <a:latin typeface="Arial"/>
                <a:ea typeface="Arial"/>
                <a:cs typeface="Arial"/>
                <a:sym typeface="Arial"/>
              </a:rPr>
              <a:t>Why refresh our staff wellbeing strategy?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6"/>
          <p:cNvSpPr txBox="1"/>
          <p:nvPr/>
        </p:nvSpPr>
        <p:spPr>
          <a:xfrm>
            <a:off x="625639" y="2232560"/>
            <a:ext cx="8897051" cy="3944401"/>
          </a:xfrm>
          <a:prstGeom prst="rect">
            <a:avLst/>
          </a:prstGeom>
          <a:noFill/>
          <a:ln>
            <a:noFill/>
          </a:ln>
        </p:spPr>
        <p:txBody>
          <a:bodyPr spcFirstLastPara="1" wrap="square" lIns="91425" tIns="45700" rIns="91425" bIns="45700" anchor="t" anchorCtr="0">
            <a:noAutofit/>
          </a:bodyPr>
          <a:lstStyle/>
          <a:p>
            <a:pPr marL="0" marR="0" lvl="0" indent="0" algn="l" rtl="0">
              <a:lnSpc>
                <a:spcPct val="137500"/>
              </a:lnSpc>
              <a:spcBef>
                <a:spcPts val="0"/>
              </a:spcBef>
              <a:spcAft>
                <a:spcPts val="0"/>
              </a:spcAft>
              <a:buClr>
                <a:srgbClr val="343637"/>
              </a:buClr>
              <a:buSzPts val="2000"/>
              <a:buFont typeface="Arial"/>
              <a:buNone/>
            </a:pPr>
            <a:r>
              <a:rPr lang="en-GB" sz="1600" b="1" i="0" u="none" strike="noStrike" cap="none">
                <a:solidFill>
                  <a:srgbClr val="0C0C0C"/>
                </a:solidFill>
                <a:latin typeface="Arial"/>
                <a:ea typeface="Arial"/>
                <a:cs typeface="Arial"/>
                <a:sym typeface="Arial"/>
              </a:rPr>
              <a:t>The industry view</a:t>
            </a:r>
            <a:endParaRPr sz="2800" b="1" i="0" u="none" strike="noStrike" cap="none">
              <a:solidFill>
                <a:srgbClr val="0C0C0C"/>
              </a:solidFill>
              <a:latin typeface="Arial"/>
              <a:ea typeface="Arial"/>
              <a:cs typeface="Arial"/>
              <a:sym typeface="Arial"/>
            </a:endParaRPr>
          </a:p>
          <a:p>
            <a:pPr marL="0" marR="0" lvl="0" indent="0" algn="l" rtl="0">
              <a:lnSpc>
                <a:spcPct val="137500"/>
              </a:lnSpc>
              <a:spcBef>
                <a:spcPts val="0"/>
              </a:spcBef>
              <a:spcAft>
                <a:spcPts val="0"/>
              </a:spcAft>
              <a:buClr>
                <a:schemeClr val="dk1"/>
              </a:buClr>
              <a:buSzPts val="2000"/>
              <a:buFont typeface="Arial"/>
              <a:buNone/>
            </a:pPr>
            <a:br>
              <a:rPr lang="en-GB" sz="1600" b="0" i="0" u="none" strike="noStrike" cap="none">
                <a:solidFill>
                  <a:schemeClr val="dk1"/>
                </a:solidFill>
                <a:latin typeface="Arial"/>
                <a:ea typeface="Arial"/>
                <a:cs typeface="Arial"/>
                <a:sym typeface="Arial"/>
              </a:rPr>
            </a:br>
            <a:r>
              <a:rPr lang="en-GB" sz="1600" b="0" i="0" u="none" strike="noStrike" cap="none">
                <a:solidFill>
                  <a:schemeClr val="dk1"/>
                </a:solidFill>
                <a:latin typeface="Arial"/>
                <a:ea typeface="Arial"/>
                <a:cs typeface="Arial"/>
                <a:sym typeface="Arial"/>
              </a:rPr>
              <a:t>Almost all educators expect technology to seamlessly blend with traditional teaching methods over the next 10 years.*</a:t>
            </a:r>
            <a:endParaRPr sz="2800"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1600"/>
              <a:buFont typeface="Arial"/>
              <a:buNone/>
            </a:pPr>
            <a:r>
              <a:rPr lang="en-GB" sz="1600" b="0" i="0" u="none" strike="noStrike" cap="none">
                <a:solidFill>
                  <a:schemeClr val="dk1"/>
                </a:solidFill>
                <a:latin typeface="Arial"/>
                <a:ea typeface="Arial"/>
                <a:cs typeface="Arial"/>
                <a:sym typeface="Arial"/>
              </a:rPr>
              <a:t>Lockdown has confirmed that students are best placed to learn in classrooms, with fair and equal access to technologies and skilled teachers that support their learning journeys. It clearly showed which technologies are most valuable — those that encourage collaboration and engagement such as front of class solutions like Promethean's ActivPanels.</a:t>
            </a:r>
            <a:endParaRPr sz="2800" b="1"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None/>
            </a:pPr>
            <a:br>
              <a:rPr lang="en-GB" sz="2800" b="1" i="0" u="none" strike="noStrike" cap="none">
                <a:solidFill>
                  <a:schemeClr val="dk1"/>
                </a:solidFill>
                <a:latin typeface="Arial"/>
                <a:ea typeface="Arial"/>
                <a:cs typeface="Arial"/>
                <a:sym typeface="Arial"/>
              </a:rPr>
            </a:br>
            <a:endParaRPr sz="2800" b="1"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1600"/>
              <a:buFont typeface="Arial"/>
              <a:buNone/>
            </a:pPr>
            <a:endParaRPr sz="1600" b="1" i="0" u="none" strike="noStrike" cap="none">
              <a:solidFill>
                <a:schemeClr val="dk1"/>
              </a:solidFill>
              <a:latin typeface="Arial"/>
              <a:ea typeface="Arial"/>
              <a:cs typeface="Arial"/>
              <a:sym typeface="Arial"/>
            </a:endParaRPr>
          </a:p>
          <a:p>
            <a:pPr marL="0" marR="0" lvl="0" indent="0" algn="l" rtl="0">
              <a:lnSpc>
                <a:spcPct val="78571"/>
              </a:lnSpc>
              <a:spcBef>
                <a:spcPts val="0"/>
              </a:spcBef>
              <a:spcAft>
                <a:spcPts val="0"/>
              </a:spcAft>
              <a:buClr>
                <a:schemeClr val="dk1"/>
              </a:buClr>
              <a:buSzPts val="2800"/>
              <a:buFont typeface="Arial"/>
              <a:buNone/>
            </a:pPr>
            <a:br>
              <a:rPr lang="en-GB" sz="2800" b="1" i="0" u="none" strike="noStrike" cap="none">
                <a:solidFill>
                  <a:schemeClr val="dk1"/>
                </a:solidFill>
                <a:latin typeface="Arial"/>
                <a:ea typeface="Arial"/>
                <a:cs typeface="Arial"/>
                <a:sym typeface="Arial"/>
              </a:rPr>
            </a:br>
            <a:br>
              <a:rPr lang="en-GB" sz="1600" b="0" i="0" u="none" strike="noStrike" cap="none">
                <a:solidFill>
                  <a:schemeClr val="dk1"/>
                </a:solidFill>
                <a:latin typeface="Arial"/>
                <a:ea typeface="Arial"/>
                <a:cs typeface="Arial"/>
                <a:sym typeface="Arial"/>
              </a:rPr>
            </a:br>
            <a:endParaRPr sz="1600" b="0" i="0" u="none" strike="noStrike" cap="none">
              <a:solidFill>
                <a:srgbClr val="3F3F3F"/>
              </a:solidFill>
              <a:latin typeface="Arial"/>
              <a:ea typeface="Arial"/>
              <a:cs typeface="Arial"/>
              <a:sym typeface="Arial"/>
            </a:endParaRPr>
          </a:p>
        </p:txBody>
      </p:sp>
      <p:sp>
        <p:nvSpPr>
          <p:cNvPr id="184" name="Google Shape;184;p6"/>
          <p:cNvSpPr txBox="1"/>
          <p:nvPr/>
        </p:nvSpPr>
        <p:spPr>
          <a:xfrm>
            <a:off x="625642" y="890649"/>
            <a:ext cx="6061485" cy="994710"/>
          </a:xfrm>
          <a:prstGeom prst="rect">
            <a:avLst/>
          </a:prstGeom>
          <a:noFill/>
          <a:ln>
            <a:noFill/>
          </a:ln>
        </p:spPr>
        <p:txBody>
          <a:bodyPr spcFirstLastPara="1" wrap="square" lIns="90000" tIns="45700" rIns="91425" bIns="45700" anchor="t" anchorCtr="0">
            <a:noAutofit/>
          </a:bodyPr>
          <a:lstStyle/>
          <a:p>
            <a:pPr marL="0" marR="0" lvl="0" indent="0" algn="l" rtl="0">
              <a:lnSpc>
                <a:spcPct val="90000"/>
              </a:lnSpc>
              <a:spcBef>
                <a:spcPts val="0"/>
              </a:spcBef>
              <a:spcAft>
                <a:spcPts val="0"/>
              </a:spcAft>
              <a:buClr>
                <a:srgbClr val="F16B2B"/>
              </a:buClr>
              <a:buSzPts val="3600"/>
              <a:buFont typeface="Arial"/>
              <a:buNone/>
            </a:pPr>
            <a:r>
              <a:rPr lang="en-GB" sz="3600" b="1" i="0" u="none" strike="noStrike" cap="none">
                <a:solidFill>
                  <a:srgbClr val="F16B2B"/>
                </a:solidFill>
                <a:latin typeface="Arial"/>
                <a:ea typeface="Arial"/>
                <a:cs typeface="Arial"/>
                <a:sym typeface="Arial"/>
              </a:rPr>
              <a:t>Why refresh our staff wellbeing strategy?</a:t>
            </a:r>
            <a:br>
              <a:rPr lang="en-GB" sz="3600" b="1" i="0" u="none" strike="noStrike" cap="none">
                <a:solidFill>
                  <a:srgbClr val="F16B2B"/>
                </a:solidFill>
                <a:latin typeface="Arial"/>
                <a:ea typeface="Arial"/>
                <a:cs typeface="Arial"/>
                <a:sym typeface="Arial"/>
              </a:rPr>
            </a:br>
            <a:endParaRPr sz="3600" b="1" i="0" u="none" strike="noStrike" cap="none">
              <a:solidFill>
                <a:srgbClr val="F16B2B"/>
              </a:solidFill>
              <a:latin typeface="Arial"/>
              <a:ea typeface="Arial"/>
              <a:cs typeface="Arial"/>
              <a:sym typeface="Arial"/>
            </a:endParaRPr>
          </a:p>
        </p:txBody>
      </p:sp>
      <p:sp>
        <p:nvSpPr>
          <p:cNvPr id="185" name="Google Shape;185;p6"/>
          <p:cNvSpPr/>
          <p:nvPr/>
        </p:nvSpPr>
        <p:spPr>
          <a:xfrm>
            <a:off x="625640" y="6176963"/>
            <a:ext cx="3743332"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0" i="0" u="none" strike="noStrike" cap="none">
                <a:solidFill>
                  <a:srgbClr val="3F3F3F"/>
                </a:solidFill>
                <a:latin typeface="Arial"/>
                <a:ea typeface="Arial"/>
                <a:cs typeface="Arial"/>
                <a:sym typeface="Arial"/>
              </a:rPr>
              <a:t>*Source: The State of Technology in Education Report 2020/21</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7"/>
          <p:cNvSpPr txBox="1">
            <a:spLocks noGrp="1"/>
          </p:cNvSpPr>
          <p:nvPr>
            <p:ph type="body" idx="1"/>
          </p:nvPr>
        </p:nvSpPr>
        <p:spPr>
          <a:xfrm>
            <a:off x="625640" y="2232560"/>
            <a:ext cx="5470358" cy="3944401"/>
          </a:xfrm>
          <a:prstGeom prst="rect">
            <a:avLst/>
          </a:prstGeom>
          <a:noFill/>
          <a:ln>
            <a:noFill/>
          </a:ln>
        </p:spPr>
        <p:txBody>
          <a:bodyPr spcFirstLastPara="1" wrap="square" lIns="91425" tIns="45700" rIns="91425" bIns="45700" anchor="t" anchorCtr="0">
            <a:noAutofit/>
          </a:bodyPr>
          <a:lstStyle/>
          <a:p>
            <a:pPr marL="0" lvl="0" indent="0" algn="l" rtl="0">
              <a:lnSpc>
                <a:spcPct val="137500"/>
              </a:lnSpc>
              <a:spcBef>
                <a:spcPts val="0"/>
              </a:spcBef>
              <a:spcAft>
                <a:spcPts val="0"/>
              </a:spcAft>
              <a:buClr>
                <a:srgbClr val="343637"/>
              </a:buClr>
              <a:buSzPts val="2000"/>
              <a:buNone/>
            </a:pPr>
            <a:r>
              <a:rPr lang="en-GB" sz="1600">
                <a:solidFill>
                  <a:srgbClr val="0C0C0C"/>
                </a:solidFill>
              </a:rPr>
              <a:t>The industry view</a:t>
            </a:r>
            <a:endParaRPr/>
          </a:p>
          <a:p>
            <a:pPr marL="0" lvl="0" indent="0" algn="l" rtl="0">
              <a:lnSpc>
                <a:spcPct val="137500"/>
              </a:lnSpc>
              <a:spcBef>
                <a:spcPts val="0"/>
              </a:spcBef>
              <a:spcAft>
                <a:spcPts val="0"/>
              </a:spcAft>
              <a:buClr>
                <a:srgbClr val="343637"/>
              </a:buClr>
              <a:buSzPts val="2000"/>
              <a:buNone/>
            </a:pPr>
            <a:endParaRPr sz="1600" b="0">
              <a:solidFill>
                <a:srgbClr val="3F3F3F"/>
              </a:solidFill>
            </a:endParaRPr>
          </a:p>
          <a:p>
            <a:pPr marL="0" lvl="0" indent="0" algn="l" rtl="0">
              <a:lnSpc>
                <a:spcPct val="137500"/>
              </a:lnSpc>
              <a:spcBef>
                <a:spcPts val="0"/>
              </a:spcBef>
              <a:spcAft>
                <a:spcPts val="0"/>
              </a:spcAft>
              <a:buClr>
                <a:schemeClr val="dk1"/>
              </a:buClr>
              <a:buSzPts val="1600"/>
              <a:buNone/>
            </a:pPr>
            <a:r>
              <a:rPr lang="en-GB" sz="1600" b="0">
                <a:latin typeface="Arial"/>
                <a:ea typeface="Arial"/>
                <a:cs typeface="Arial"/>
                <a:sym typeface="Arial"/>
              </a:rPr>
              <a:t>Teachers are under increasing pressure. Well-implemented education technology can free up time, when used effectively. As well as boosting student engagement, ActivPanels can help to ease the administrative burden by streamlining manual processes, lesson preparation and assessment tasks.</a:t>
            </a:r>
            <a:endParaRPr b="0">
              <a:latin typeface="Arial"/>
              <a:ea typeface="Arial"/>
              <a:cs typeface="Arial"/>
              <a:sym typeface="Arial"/>
            </a:endParaRPr>
          </a:p>
          <a:p>
            <a:pPr marL="0" lvl="0" indent="0" algn="l" rtl="0">
              <a:lnSpc>
                <a:spcPct val="137500"/>
              </a:lnSpc>
              <a:spcBef>
                <a:spcPts val="0"/>
              </a:spcBef>
              <a:spcAft>
                <a:spcPts val="0"/>
              </a:spcAft>
              <a:buClr>
                <a:srgbClr val="343637"/>
              </a:buClr>
              <a:buSzPts val="2000"/>
              <a:buNone/>
            </a:pPr>
            <a:br>
              <a:rPr lang="en-GB" sz="1600" b="0">
                <a:solidFill>
                  <a:srgbClr val="3F3F3F"/>
                </a:solidFill>
              </a:rPr>
            </a:br>
            <a:br>
              <a:rPr lang="en-GB" sz="1600" b="0">
                <a:solidFill>
                  <a:srgbClr val="3F3F3F"/>
                </a:solidFill>
              </a:rPr>
            </a:br>
            <a:br>
              <a:rPr lang="en-GB" sz="1600" b="0">
                <a:solidFill>
                  <a:srgbClr val="3F3F3F"/>
                </a:solidFill>
              </a:rPr>
            </a:br>
            <a:endParaRPr sz="1600" b="0">
              <a:solidFill>
                <a:srgbClr val="3F3F3F"/>
              </a:solidFill>
            </a:endParaRPr>
          </a:p>
        </p:txBody>
      </p:sp>
      <p:sp>
        <p:nvSpPr>
          <p:cNvPr id="191" name="Google Shape;191;p7"/>
          <p:cNvSpPr txBox="1"/>
          <p:nvPr/>
        </p:nvSpPr>
        <p:spPr>
          <a:xfrm>
            <a:off x="6505200" y="1127369"/>
            <a:ext cx="4752621" cy="653306"/>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343637"/>
              </a:buClr>
              <a:buSzPts val="2000"/>
              <a:buFont typeface="Arial"/>
              <a:buNone/>
            </a:pPr>
            <a:r>
              <a:rPr lang="en-GB" sz="1800" b="1" i="0" u="none" strike="noStrike" cap="none">
                <a:solidFill>
                  <a:srgbClr val="3F3F3F"/>
                </a:solidFill>
                <a:latin typeface="Arial"/>
                <a:ea typeface="Arial"/>
                <a:cs typeface="Arial"/>
                <a:sym typeface="Arial"/>
              </a:rPr>
              <a:t>Observations at </a:t>
            </a:r>
            <a:br>
              <a:rPr lang="en-GB" sz="1800" b="1" i="0" u="none" strike="noStrike" cap="none">
                <a:solidFill>
                  <a:srgbClr val="3F3F3F"/>
                </a:solidFill>
                <a:latin typeface="Arial"/>
                <a:ea typeface="Arial"/>
                <a:cs typeface="Arial"/>
                <a:sym typeface="Arial"/>
              </a:rPr>
            </a:br>
            <a:r>
              <a:rPr lang="en-GB" sz="1800" b="1" i="0" u="none" strike="noStrike" cap="none">
                <a:solidFill>
                  <a:srgbClr val="3F3F3F"/>
                </a:solidFill>
                <a:latin typeface="Arial"/>
                <a:ea typeface="Arial"/>
                <a:cs typeface="Arial"/>
                <a:sym typeface="Arial"/>
              </a:rPr>
              <a:t>[school name]</a:t>
            </a:r>
            <a:endParaRPr sz="1400" b="0" i="1" u="none" strike="noStrike" cap="none">
              <a:solidFill>
                <a:srgbClr val="D2CFD4"/>
              </a:solidFill>
              <a:latin typeface="Arial"/>
              <a:ea typeface="Arial"/>
              <a:cs typeface="Arial"/>
              <a:sym typeface="Arial"/>
            </a:endParaRPr>
          </a:p>
          <a:p>
            <a:pPr marL="0" marR="0" lvl="0" indent="0" algn="l" rtl="0">
              <a:lnSpc>
                <a:spcPct val="100000"/>
              </a:lnSpc>
              <a:spcBef>
                <a:spcPts val="0"/>
              </a:spcBef>
              <a:spcAft>
                <a:spcPts val="0"/>
              </a:spcAft>
              <a:buClr>
                <a:srgbClr val="343637"/>
              </a:buClr>
              <a:buSzPts val="2000"/>
              <a:buFont typeface="Arial"/>
              <a:buNone/>
            </a:pPr>
            <a:endParaRPr sz="1050" b="0" i="1" u="none" strike="noStrike" cap="none">
              <a:solidFill>
                <a:srgbClr val="D2CFD4"/>
              </a:solidFill>
              <a:latin typeface="Arial"/>
              <a:ea typeface="Arial"/>
              <a:cs typeface="Arial"/>
              <a:sym typeface="Arial"/>
            </a:endParaRPr>
          </a:p>
        </p:txBody>
      </p:sp>
      <p:sp>
        <p:nvSpPr>
          <p:cNvPr id="192" name="Google Shape;192;p7"/>
          <p:cNvSpPr txBox="1"/>
          <p:nvPr/>
        </p:nvSpPr>
        <p:spPr>
          <a:xfrm>
            <a:off x="6505200" y="1885359"/>
            <a:ext cx="4752621" cy="347201"/>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343637"/>
              </a:buClr>
              <a:buSzPts val="2000"/>
              <a:buFont typeface="Arial"/>
              <a:buNone/>
            </a:pPr>
            <a:r>
              <a:rPr lang="en-GB" sz="1200" b="0" i="1" u="none" strike="noStrike" cap="none">
                <a:solidFill>
                  <a:srgbClr val="7F7F7F"/>
                </a:solidFill>
                <a:latin typeface="Arial"/>
                <a:ea typeface="Arial"/>
                <a:cs typeface="Arial"/>
                <a:sym typeface="Arial"/>
              </a:rPr>
              <a:t>Use this space to record your observations (Delete)</a:t>
            </a:r>
            <a:endParaRPr/>
          </a:p>
        </p:txBody>
      </p:sp>
      <p:sp>
        <p:nvSpPr>
          <p:cNvPr id="193" name="Google Shape;193;p7"/>
          <p:cNvSpPr/>
          <p:nvPr/>
        </p:nvSpPr>
        <p:spPr>
          <a:xfrm>
            <a:off x="625640" y="6176963"/>
            <a:ext cx="3743332"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0" i="0" u="none" strike="noStrike" cap="none">
                <a:solidFill>
                  <a:srgbClr val="3F3F3F"/>
                </a:solidFill>
                <a:latin typeface="Arial"/>
                <a:ea typeface="Arial"/>
                <a:cs typeface="Arial"/>
                <a:sym typeface="Arial"/>
              </a:rPr>
              <a:t>*Source: The State of Technology in Education Report 2020/21</a:t>
            </a:r>
            <a:endParaRPr/>
          </a:p>
        </p:txBody>
      </p:sp>
      <p:sp>
        <p:nvSpPr>
          <p:cNvPr id="194" name="Google Shape;194;p7"/>
          <p:cNvSpPr txBox="1"/>
          <p:nvPr/>
        </p:nvSpPr>
        <p:spPr>
          <a:xfrm>
            <a:off x="625642" y="890649"/>
            <a:ext cx="5260151" cy="994710"/>
          </a:xfrm>
          <a:prstGeom prst="rect">
            <a:avLst/>
          </a:prstGeom>
          <a:noFill/>
          <a:ln>
            <a:noFill/>
          </a:ln>
        </p:spPr>
        <p:txBody>
          <a:bodyPr spcFirstLastPara="1" wrap="square" lIns="90000" tIns="45700" rIns="91425" bIns="45700" anchor="t" anchorCtr="0">
            <a:noAutofit/>
          </a:bodyPr>
          <a:lstStyle/>
          <a:p>
            <a:pPr marL="0" marR="0" lvl="0" indent="0" algn="l" rtl="0">
              <a:lnSpc>
                <a:spcPct val="90000"/>
              </a:lnSpc>
              <a:spcBef>
                <a:spcPts val="0"/>
              </a:spcBef>
              <a:spcAft>
                <a:spcPts val="0"/>
              </a:spcAft>
              <a:buClr>
                <a:srgbClr val="F16B2B"/>
              </a:buClr>
              <a:buSzPts val="3600"/>
              <a:buFont typeface="Arial"/>
              <a:buNone/>
            </a:pPr>
            <a:r>
              <a:rPr lang="en-GB" sz="3600" b="1" i="0" u="none" strike="noStrike" cap="none">
                <a:solidFill>
                  <a:srgbClr val="F16B2B"/>
                </a:solidFill>
                <a:latin typeface="Arial"/>
                <a:ea typeface="Arial"/>
                <a:cs typeface="Arial"/>
                <a:sym typeface="Arial"/>
              </a:rPr>
              <a:t>Why refresh our staff wellbeing strategy?</a:t>
            </a:r>
            <a:br>
              <a:rPr lang="en-GB" sz="3600" b="1" i="0" u="none" strike="noStrike" cap="none">
                <a:solidFill>
                  <a:srgbClr val="F16B2B"/>
                </a:solidFill>
                <a:latin typeface="Arial"/>
                <a:ea typeface="Arial"/>
                <a:cs typeface="Arial"/>
                <a:sym typeface="Arial"/>
              </a:rPr>
            </a:br>
            <a:endParaRPr sz="3600" b="1" i="0" u="none" strike="noStrike" cap="none">
              <a:solidFill>
                <a:srgbClr val="F16B2B"/>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8"/>
          <p:cNvSpPr txBox="1"/>
          <p:nvPr/>
        </p:nvSpPr>
        <p:spPr>
          <a:xfrm>
            <a:off x="2231136" y="1837202"/>
            <a:ext cx="7729728" cy="247980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6600"/>
              <a:buFont typeface="Arial"/>
              <a:buNone/>
            </a:pPr>
            <a:r>
              <a:rPr lang="en-GB" sz="6600" b="1" i="0" u="none" strike="noStrike" cap="none">
                <a:solidFill>
                  <a:schemeClr val="lt1"/>
                </a:solidFill>
                <a:latin typeface="Arial"/>
                <a:ea typeface="Arial"/>
                <a:cs typeface="Arial"/>
                <a:sym typeface="Arial"/>
              </a:rPr>
              <a:t>Ultimately…</a:t>
            </a:r>
            <a:endParaRPr/>
          </a:p>
          <a:p>
            <a:pPr marL="0" marR="0" lvl="0" indent="0" algn="ctr" rtl="0">
              <a:lnSpc>
                <a:spcPct val="100000"/>
              </a:lnSpc>
              <a:spcBef>
                <a:spcPts val="0"/>
              </a:spcBef>
              <a:spcAft>
                <a:spcPts val="0"/>
              </a:spcAft>
              <a:buClr>
                <a:schemeClr val="dk1"/>
              </a:buClr>
              <a:buSzPts val="6600"/>
              <a:buFont typeface="Nunito Sans Black"/>
              <a:buNone/>
            </a:pPr>
            <a:endParaRPr sz="6600" b="1" i="0" u="none" strike="noStrike" cap="none">
              <a:solidFill>
                <a:schemeClr val="lt1"/>
              </a:solidFill>
              <a:latin typeface="Arial"/>
              <a:ea typeface="Arial"/>
              <a:cs typeface="Arial"/>
              <a:sym typeface="Arial"/>
            </a:endParaRPr>
          </a:p>
        </p:txBody>
      </p:sp>
      <p:sp>
        <p:nvSpPr>
          <p:cNvPr id="201" name="Google Shape;201;p8"/>
          <p:cNvSpPr txBox="1"/>
          <p:nvPr/>
        </p:nvSpPr>
        <p:spPr>
          <a:xfrm>
            <a:off x="1428388" y="3429000"/>
            <a:ext cx="9335224" cy="1714743"/>
          </a:xfrm>
          <a:prstGeom prst="rect">
            <a:avLst/>
          </a:prstGeom>
          <a:noFill/>
          <a:ln>
            <a:noFill/>
          </a:ln>
        </p:spPr>
        <p:txBody>
          <a:bodyPr spcFirstLastPara="1" wrap="square" lIns="91425" tIns="45700" rIns="91425" bIns="45700" anchor="t" anchorCtr="0">
            <a:noAutofit/>
          </a:bodyPr>
          <a:lstStyle/>
          <a:p>
            <a:pPr marL="0" marR="0" lvl="0" indent="0" algn="ctr" rtl="0">
              <a:lnSpc>
                <a:spcPct val="137500"/>
              </a:lnSpc>
              <a:spcBef>
                <a:spcPts val="0"/>
              </a:spcBef>
              <a:spcAft>
                <a:spcPts val="0"/>
              </a:spcAft>
              <a:buClr>
                <a:srgbClr val="343637"/>
              </a:buClr>
              <a:buSzPts val="2000"/>
              <a:buFont typeface="Arial"/>
              <a:buNone/>
            </a:pPr>
            <a:r>
              <a:rPr lang="en-GB" sz="1600" b="0" i="0" u="none" strike="noStrike" cap="none">
                <a:solidFill>
                  <a:schemeClr val="lt1"/>
                </a:solidFill>
                <a:latin typeface="Arial"/>
                <a:ea typeface="Arial"/>
                <a:cs typeface="Arial"/>
                <a:sym typeface="Arial"/>
              </a:rPr>
              <a:t> This year’s State of Technology in Education report found educators seeing increased value in tried and tested tech, from a wellbeing and time-saving perspective. </a:t>
            </a:r>
            <a:endParaRPr/>
          </a:p>
          <a:p>
            <a:pPr marL="0" marR="0" lvl="0" indent="0" algn="ctr" rtl="0">
              <a:lnSpc>
                <a:spcPct val="137500"/>
              </a:lnSpc>
              <a:spcBef>
                <a:spcPts val="0"/>
              </a:spcBef>
              <a:spcAft>
                <a:spcPts val="0"/>
              </a:spcAft>
              <a:buClr>
                <a:srgbClr val="343637"/>
              </a:buClr>
              <a:buSzPts val="2000"/>
              <a:buFont typeface="Arial"/>
              <a:buNone/>
            </a:pPr>
            <a:br>
              <a:rPr lang="en-GB" sz="1600" b="0" i="0" u="none" strike="noStrike" cap="none">
                <a:solidFill>
                  <a:schemeClr val="lt1"/>
                </a:solidFill>
                <a:latin typeface="Arial"/>
                <a:ea typeface="Arial"/>
                <a:cs typeface="Arial"/>
                <a:sym typeface="Arial"/>
              </a:rPr>
            </a:br>
            <a:r>
              <a:rPr lang="en-GB" sz="1600" b="0" i="0" u="none" strike="noStrike" cap="none">
                <a:solidFill>
                  <a:schemeClr val="lt1"/>
                </a:solidFill>
                <a:latin typeface="Arial"/>
                <a:ea typeface="Arial"/>
                <a:cs typeface="Arial"/>
                <a:sym typeface="Arial"/>
              </a:rPr>
              <a:t>This guide aims to help senior school staff understand more about the tech teachers rely on in the classroom, and the benefits IT staff see in it, so that work/life balance and wellbeing can be readdressed with support from more effective tech use.</a:t>
            </a:r>
            <a:endParaRPr/>
          </a:p>
          <a:p>
            <a:pPr marL="0" marR="0" lvl="0" indent="0" algn="ctr" rtl="0">
              <a:lnSpc>
                <a:spcPct val="137500"/>
              </a:lnSpc>
              <a:spcBef>
                <a:spcPts val="0"/>
              </a:spcBef>
              <a:spcAft>
                <a:spcPts val="0"/>
              </a:spcAft>
              <a:buClr>
                <a:srgbClr val="343637"/>
              </a:buClr>
              <a:buSzPts val="2000"/>
              <a:buFont typeface="Arial"/>
              <a:buNone/>
            </a:pPr>
            <a:br>
              <a:rPr lang="en-GB" sz="1600" b="1" i="0" u="none" strike="noStrike" cap="none">
                <a:solidFill>
                  <a:schemeClr val="lt1"/>
                </a:solidFill>
                <a:latin typeface="Arial"/>
                <a:ea typeface="Arial"/>
                <a:cs typeface="Arial"/>
                <a:sym typeface="Arial"/>
              </a:rPr>
            </a:br>
            <a:br>
              <a:rPr lang="en-GB" sz="1600" b="1" i="0" u="none" strike="noStrike" cap="none">
                <a:solidFill>
                  <a:schemeClr val="lt1"/>
                </a:solidFill>
                <a:latin typeface="Arial"/>
                <a:ea typeface="Arial"/>
                <a:cs typeface="Arial"/>
                <a:sym typeface="Arial"/>
              </a:rPr>
            </a:br>
            <a:br>
              <a:rPr lang="en-GB" sz="1600" b="0" i="0" u="none" strike="noStrike" cap="none">
                <a:solidFill>
                  <a:srgbClr val="3F3F3F"/>
                </a:solidFill>
                <a:latin typeface="Arial"/>
                <a:ea typeface="Arial"/>
                <a:cs typeface="Arial"/>
                <a:sym typeface="Arial"/>
              </a:rPr>
            </a:br>
            <a:br>
              <a:rPr lang="en-GB" sz="1600" b="0" i="0" u="none" strike="noStrike" cap="none">
                <a:solidFill>
                  <a:srgbClr val="3F3F3F"/>
                </a:solidFill>
                <a:latin typeface="Arial"/>
                <a:ea typeface="Arial"/>
                <a:cs typeface="Arial"/>
                <a:sym typeface="Arial"/>
              </a:rPr>
            </a:br>
            <a:endParaRPr sz="1600" b="0" i="0" u="none" strike="noStrike" cap="none">
              <a:solidFill>
                <a:srgbClr val="3F3F3F"/>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6"/>
        <p:cNvGrpSpPr/>
        <p:nvPr/>
      </p:nvGrpSpPr>
      <p:grpSpPr>
        <a:xfrm>
          <a:off x="0" y="0"/>
          <a:ext cx="0" cy="0"/>
          <a:chOff x="0" y="0"/>
          <a:chExt cx="0" cy="0"/>
        </a:xfrm>
      </p:grpSpPr>
      <p:sp>
        <p:nvSpPr>
          <p:cNvPr id="207" name="Google Shape;207;p9"/>
          <p:cNvSpPr txBox="1">
            <a:spLocks noGrp="1"/>
          </p:cNvSpPr>
          <p:nvPr>
            <p:ph type="body" idx="4294967295"/>
          </p:nvPr>
        </p:nvSpPr>
        <p:spPr>
          <a:xfrm>
            <a:off x="1133475" y="1840706"/>
            <a:ext cx="9925050" cy="3176588"/>
          </a:xfrm>
          <a:prstGeom prst="rect">
            <a:avLst/>
          </a:prstGeom>
          <a:noFill/>
          <a:ln>
            <a:noFill/>
          </a:ln>
        </p:spPr>
        <p:txBody>
          <a:bodyPr spcFirstLastPara="1" wrap="square" lIns="91425" tIns="90000" rIns="91425" bIns="90000" anchor="ctr" anchorCtr="0">
            <a:normAutofit/>
          </a:bodyPr>
          <a:lstStyle/>
          <a:p>
            <a:pPr marL="0" lvl="0" indent="0" algn="ctr" rtl="0">
              <a:lnSpc>
                <a:spcPct val="120000"/>
              </a:lnSpc>
              <a:spcBef>
                <a:spcPts val="0"/>
              </a:spcBef>
              <a:spcAft>
                <a:spcPts val="0"/>
              </a:spcAft>
              <a:buClr>
                <a:schemeClr val="dk1"/>
              </a:buClr>
              <a:buSzPts val="1100"/>
              <a:buNone/>
            </a:pPr>
            <a:r>
              <a:rPr lang="en-GB">
                <a:solidFill>
                  <a:srgbClr val="262626"/>
                </a:solidFill>
              </a:rPr>
              <a:t>This is a step-by-step guide to gathering feedback from school colleagues to ensure your wellbeing strategy addresses everyone’s needs and leans on tech </a:t>
            </a:r>
            <a:br>
              <a:rPr lang="en-GB">
                <a:solidFill>
                  <a:srgbClr val="262626"/>
                </a:solidFill>
              </a:rPr>
            </a:br>
            <a:r>
              <a:rPr lang="en-GB">
                <a:solidFill>
                  <a:srgbClr val="262626"/>
                </a:solidFill>
              </a:rPr>
              <a:t>to best advantage.</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1168</Words>
  <Application>Microsoft Macintosh PowerPoint</Application>
  <PresentationFormat>Widescreen</PresentationFormat>
  <Paragraphs>169</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Calibri</vt:lpstr>
      <vt:lpstr>Arial</vt:lpstr>
      <vt:lpstr>Nunito Sans Black</vt:lpstr>
      <vt:lpstr>Century Gothic</vt:lpstr>
      <vt:lpstr>Office Theme</vt:lpstr>
      <vt:lpstr>PowerPoint Presentation</vt:lpstr>
      <vt:lpstr>PowerPoint Presentation</vt:lpstr>
      <vt:lpstr>How to use this guide</vt:lpstr>
      <vt:lpstr>PowerPoint Presentation</vt:lpstr>
      <vt:lpstr>PowerPoint Presentation</vt:lpstr>
      <vt:lpstr>PowerPoint Presentation</vt:lpstr>
      <vt:lpstr>PowerPoint Presentation</vt:lpstr>
      <vt:lpstr>PowerPoint Presentation</vt:lpstr>
      <vt:lpstr>PowerPoint Presentation</vt:lpstr>
      <vt:lpstr>Roles and responsibilities</vt:lpstr>
      <vt:lpstr>PowerPoint Presentation</vt:lpstr>
      <vt:lpstr>Questions for SLT (1/3)</vt:lpstr>
      <vt:lpstr>Questions for SLT (2/3)</vt:lpstr>
      <vt:lpstr>Questions for SLT (3/3)</vt:lpstr>
      <vt:lpstr>Questions for IT managers (1/2)</vt:lpstr>
      <vt:lpstr>Questions for IT managers (2/2)</vt:lpstr>
      <vt:lpstr>Questions for teachers (1/2)</vt:lpstr>
      <vt:lpstr>Questions for teachers (2/2)</vt:lpstr>
      <vt:lpstr>PowerPoint Presentation</vt:lpstr>
      <vt:lpstr>Align and assign actions (1/3)</vt:lpstr>
      <vt:lpstr>Align and assign actions (2/3)</vt:lpstr>
      <vt:lpstr>Align and assign actions (3/3)</vt:lpstr>
      <vt:lpstr>PowerPoint Presentation</vt:lpstr>
      <vt:lpstr>Formalise objectives (1/2)</vt:lpstr>
      <vt:lpstr>Formalise objectives (2/2)</vt:lpstr>
      <vt:lpstr>PowerPoint Presentation</vt:lpstr>
      <vt:lpstr>Measuring success</vt:lpstr>
      <vt:lpstr>What’s next?</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Jake Patrick</dc:creator>
  <cp:lastModifiedBy>Microsoft Office User</cp:lastModifiedBy>
  <cp:revision>3</cp:revision>
  <dcterms:created xsi:type="dcterms:W3CDTF">2020-10-06T08:27:41Z</dcterms:created>
  <dcterms:modified xsi:type="dcterms:W3CDTF">2020-11-27T15:08:38Z</dcterms:modified>
</cp:coreProperties>
</file>